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 id="214748367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League Spartan Medium"/>
      <p:regular r:id="rId34"/>
      <p:bold r:id="rId35"/>
    </p:embeddedFont>
    <p:embeddedFont>
      <p:font typeface="League Spartan"/>
      <p:regular r:id="rId36"/>
      <p:bold r:id="rId37"/>
    </p:embeddedFont>
    <p:embeddedFont>
      <p:font typeface="Inter"/>
      <p:regular r:id="rId38"/>
      <p:bold r:id="rId39"/>
    </p:embeddedFont>
    <p:embeddedFont>
      <p:font typeface="Poppins"/>
      <p:regular r:id="rId40"/>
      <p:bold r:id="rId41"/>
      <p:italic r:id="rId42"/>
      <p:boldItalic r:id="rId43"/>
    </p:embeddedFont>
    <p:embeddedFont>
      <p:font typeface="Lato Light"/>
      <p:regular r:id="rId44"/>
      <p:bold r:id="rId45"/>
      <p:italic r:id="rId46"/>
      <p:boldItalic r:id="rId47"/>
    </p:embeddedFont>
    <p:embeddedFont>
      <p:font typeface="Century Schoolbook"/>
      <p:regular r:id="rId48"/>
      <p:bold r:id="rId49"/>
      <p:italic r:id="rId50"/>
      <p:boldItalic r:id="rId51"/>
    </p:embeddedFont>
    <p:embeddedFont>
      <p:font typeface="Open Sans Medium"/>
      <p:regular r:id="rId52"/>
      <p:bold r:id="rId53"/>
      <p:italic r:id="rId54"/>
      <p:boldItalic r:id="rId55"/>
    </p:embeddedFont>
    <p:embeddedFont>
      <p:font typeface="Merriweather Black"/>
      <p:bold r:id="rId56"/>
      <p:boldItalic r:id="rId57"/>
    </p:embeddedFont>
    <p:embeddedFont>
      <p:font typeface="Merriweather"/>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regular.fntdata"/><Relationship Id="rId42" Type="http://schemas.openxmlformats.org/officeDocument/2006/relationships/font" Target="fonts/Poppins-italic.fntdata"/><Relationship Id="rId41" Type="http://schemas.openxmlformats.org/officeDocument/2006/relationships/font" Target="fonts/Poppins-bold.fntdata"/><Relationship Id="rId44" Type="http://schemas.openxmlformats.org/officeDocument/2006/relationships/font" Target="fonts/LatoLight-regular.fntdata"/><Relationship Id="rId43" Type="http://schemas.openxmlformats.org/officeDocument/2006/relationships/font" Target="fonts/Poppins-boldItalic.fntdata"/><Relationship Id="rId46" Type="http://schemas.openxmlformats.org/officeDocument/2006/relationships/font" Target="fonts/LatoLight-italic.fntdata"/><Relationship Id="rId45" Type="http://schemas.openxmlformats.org/officeDocument/2006/relationships/font" Target="fonts/LatoLight-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CenturySchoolbook-regular.fntdata"/><Relationship Id="rId47" Type="http://schemas.openxmlformats.org/officeDocument/2006/relationships/font" Target="fonts/LatoLight-boldItalic.fntdata"/><Relationship Id="rId49" Type="http://schemas.openxmlformats.org/officeDocument/2006/relationships/font" Target="fonts/CenturySchoolbook-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font" Target="fonts/LeagueSpartanMedium-bold.fntdata"/><Relationship Id="rId34" Type="http://schemas.openxmlformats.org/officeDocument/2006/relationships/font" Target="fonts/LeagueSpartanMedium-regular.fntdata"/><Relationship Id="rId37" Type="http://schemas.openxmlformats.org/officeDocument/2006/relationships/font" Target="fonts/LeagueSpartan-bold.fntdata"/><Relationship Id="rId36" Type="http://schemas.openxmlformats.org/officeDocument/2006/relationships/font" Target="fonts/LeagueSpartan-regular.fntdata"/><Relationship Id="rId39" Type="http://schemas.openxmlformats.org/officeDocument/2006/relationships/font" Target="fonts/Inter-bold.fntdata"/><Relationship Id="rId38" Type="http://schemas.openxmlformats.org/officeDocument/2006/relationships/font" Target="fonts/Inter-regular.fntdata"/><Relationship Id="rId61" Type="http://schemas.openxmlformats.org/officeDocument/2006/relationships/font" Target="fonts/Merriweather-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Merriweather-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CenturySchoolbook-boldItalic.fntdata"/><Relationship Id="rId50" Type="http://schemas.openxmlformats.org/officeDocument/2006/relationships/font" Target="fonts/CenturySchoolbook-italic.fntdata"/><Relationship Id="rId53" Type="http://schemas.openxmlformats.org/officeDocument/2006/relationships/font" Target="fonts/OpenSansMedium-bold.fntdata"/><Relationship Id="rId52" Type="http://schemas.openxmlformats.org/officeDocument/2006/relationships/font" Target="fonts/OpenSansMedium-regular.fntdata"/><Relationship Id="rId11" Type="http://schemas.openxmlformats.org/officeDocument/2006/relationships/slide" Target="slides/slide5.xml"/><Relationship Id="rId55" Type="http://schemas.openxmlformats.org/officeDocument/2006/relationships/font" Target="fonts/OpenSansMedium-boldItalic.fntdata"/><Relationship Id="rId10" Type="http://schemas.openxmlformats.org/officeDocument/2006/relationships/slide" Target="slides/slide4.xml"/><Relationship Id="rId54" Type="http://schemas.openxmlformats.org/officeDocument/2006/relationships/font" Target="fonts/OpenSansMedium-italic.fntdata"/><Relationship Id="rId13" Type="http://schemas.openxmlformats.org/officeDocument/2006/relationships/slide" Target="slides/slide7.xml"/><Relationship Id="rId57" Type="http://schemas.openxmlformats.org/officeDocument/2006/relationships/font" Target="fonts/MerriweatherBlack-boldItalic.fntdata"/><Relationship Id="rId12" Type="http://schemas.openxmlformats.org/officeDocument/2006/relationships/slide" Target="slides/slide6.xml"/><Relationship Id="rId56" Type="http://schemas.openxmlformats.org/officeDocument/2006/relationships/font" Target="fonts/MerriweatherBlack-bold.fntdata"/><Relationship Id="rId15" Type="http://schemas.openxmlformats.org/officeDocument/2006/relationships/slide" Target="slides/slide9.xml"/><Relationship Id="rId59" Type="http://schemas.openxmlformats.org/officeDocument/2006/relationships/font" Target="fonts/Merriweather-bold.fntdata"/><Relationship Id="rId14" Type="http://schemas.openxmlformats.org/officeDocument/2006/relationships/slide" Target="slides/slide8.xml"/><Relationship Id="rId58" Type="http://schemas.openxmlformats.org/officeDocument/2006/relationships/font" Target="fonts/Merriweather-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sz="1800"/>
              <a:t>Entered text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nl" sz="1200"/>
              <a:t>Therapie gaat over verandering: we kunnen alleen onszelf veranderen. Dit vertrekpunt zet de persoon in kwestie in een actieve rol, ze hoeven niet afhankelijk te zijn van anderen, of alles zo maar te ondergaan. Het is een uitnodiging voor hen om uit te zoeken naar wat ze voor hunzelf willen veranderd zien. Wat niet wil zeggen dat de omgeving geen stimulerend effect kan hebben als ze worden betrokken in het proces. Het betrekken van de naasten in dit proces heeft als extra voordeel dat zij het gevoel hebben dat ze iets voor de andere kunnen betekenen en hen op een zinvolle manier kunnen helpen.</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rPr b="1" lang="nl" sz="1800"/>
              <a:t>Entered text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nl" sz="1200"/>
              <a:t>‘Therapie gaat over hoe we anders kunnen omgaan met de realiteit.’</a:t>
            </a:r>
            <a:endParaRPr sz="1200"/>
          </a:p>
          <a:p>
            <a:pPr indent="0" lvl="0" marL="0" rtl="0" algn="l">
              <a:spcBef>
                <a:spcPts val="0"/>
              </a:spcBef>
              <a:spcAft>
                <a:spcPts val="0"/>
              </a:spcAft>
              <a:buNone/>
            </a:pPr>
            <a:r>
              <a:rPr lang="nl" sz="1200"/>
              <a:t>Volgens het Brugse stroomschema (cfr. verder in dit werk) zou men de realiteit omtrent de ziekte en bepaalde irreversibele gevolgen ervan als een beperking kunnen zien, een probleem waar geen oplossing voor is. Hoe men ook probeert, men kan de realiteit waarin men ziek is geworden en wat dit met zich meebrengt niet veranderen. Maar hoe men naar de ziekte kijkt en de betekenis die men eraan geeft kan wel vrij worden gekozen. Voor sommigen veroorzaakt het ziek worden een existentiële crisis die hen de zin van het leven in vraag doet stellen en verandert, vaak in de positieve zin.</a:t>
            </a:r>
            <a:endParaRPr sz="1200"/>
          </a:p>
          <a:p>
            <a:pPr indent="0" lvl="0" marL="0" rtl="0" algn="l">
              <a:spcBef>
                <a:spcPts val="0"/>
              </a:spcBef>
              <a:spcAft>
                <a:spcPts val="0"/>
              </a:spcAft>
              <a:buNone/>
            </a:pPr>
            <a:r>
              <a:rPr lang="nl" sz="1200"/>
              <a:t>In het vorig hoofdstuk werd aangegeven dat manier waarop men naar de ziekte kijkt mee bepaalt hoe men met de gevolgen kan omgaan.</a:t>
            </a:r>
            <a:endParaRPr sz="1200"/>
          </a:p>
          <a:p>
            <a:pPr indent="0" lvl="0" marL="0" rtl="0" algn="l">
              <a:spcBef>
                <a:spcPts val="0"/>
              </a:spcBef>
              <a:spcAft>
                <a:spcPts val="0"/>
              </a:spcAft>
              <a:buNone/>
            </a:pPr>
            <a:r>
              <a:rPr lang="nl" sz="1200"/>
              <a:t>Voor de naaste is het ook niet evident om met de veranderde realiteit om te gaan, hun partner, ouder, kind verandert door deze ziekte, en samen met deze verandering verandert hun rol ook. Het vraagt inspanning van alle partijen om met deze nieuwe realiteit om te gaan, het gezinssysteem heeft tijd en goede communicatie nodig om tot een nieuw evenwicht te komen en hierbij kan de therapeut een ondersteunende rol vervullen.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nl" sz="1200"/>
              <a:t>De cliënten hebben de resources in zich die ze nodig hebben om hun problemen op te lossen en hun beperkingen te aanvaarden.’</a:t>
            </a:r>
            <a:endParaRPr sz="1200"/>
          </a:p>
          <a:p>
            <a:pPr indent="0" lvl="0" marL="0" rtl="0" algn="l">
              <a:spcBef>
                <a:spcPts val="0"/>
              </a:spcBef>
              <a:spcAft>
                <a:spcPts val="0"/>
              </a:spcAft>
              <a:buNone/>
            </a:pPr>
            <a:r>
              <a:rPr lang="nl" sz="1200"/>
              <a:t>Bij aanvang is het soms moeilijk voor de cliënt om zijn eigen resources nog te zien, veelal zijn ze overspoeld door hetgeen hen is overkomen, ze raken ontmoedigd door de beperkingen die ze in hun dagdagelijks bestaan ervaren. Er verandert erg veel in een korte tijd, ze kunnen hun job niet meer uitoefenen, hun sociaal contact verandert, de rolpatronen die ze voorheen opnamen worden overhoop gegooid. Het is niet makkelijk om al deze veranderingen te integreren in hun bestaan, zeker niet als deze definitief blijken te zijn. Er volgt dikwijls een periode van rouw om hetgeen verloren ging. Maar de therapeut kan helpen om op zoek te gaan naar momenten waarin het verdriet en angst draaglijk is, waar ze zich wel goed voelen, en wat helpt om voorbij hun beperkingen te raken. De therapeut kan door vraagstelling de cliënt laten nadenken over waar men vroeger van kon genieten, en wat van die zaken die men nog steeds kan of opnieuw zou kunnen opnemen</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rPr b="1" lang="nl" sz="1800"/>
              <a:t>Entered text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nl" sz="1200"/>
              <a:t>Bepaalde aspecten van de realiteit kunnen worden veranderd, andere niet.’</a:t>
            </a:r>
            <a:endParaRPr sz="1200"/>
          </a:p>
          <a:p>
            <a:pPr indent="0" lvl="0" marL="0" rtl="0" algn="l">
              <a:spcBef>
                <a:spcPts val="0"/>
              </a:spcBef>
              <a:spcAft>
                <a:spcPts val="0"/>
              </a:spcAft>
              <a:buNone/>
            </a:pPr>
            <a:r>
              <a:rPr lang="nl" sz="1200"/>
              <a:t>Zoals eerder werd vermeld is het niet altijd eenvoudig voor de cliënt om zijn ziekte te aanvaarden, men blijft soms hangen in de ‘waarom?’ vraag, waarom overkomt mij dit, wat heb ik verkeerd gedaan. Zeker als men er een gezonde levensstijl op na hield en alle mogelijke gezondheidsrisico’s bewust werden vermeden. De ziekte komt onverwacht, bij jongeren midden in de zorgeloze tijd van het studeren, bij jonge gezinnen tijdens de opstart van het gezin of bij het opgroeien van hun jonge kinderen. Het ervaren van controleverlies over hun leven brengt angst met zich mee, over het hier en nu, maar vooral over de toekomst. Het aanvaarden is een proces die veelal geruime tijd in beslag neemt, en soms lukt het hen niet om het volledig te aanvaarden, dan kan de therapeut helpen om te proberen tot een situatie te komen waarin ze tevreden kunnen zijn met wat er is, in het hier en nu, en als het voor de cliënt en zijn entourage comfortabel is dan is dat ok, dan is dat voldoende.</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rPr b="1" lang="nl" sz="1800"/>
              <a:t>Entered text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nl" sz="1200"/>
              <a:t>‘Bepaalde aspecten van de realiteit kunnen worden veranderd, andere niet.’</a:t>
            </a:r>
            <a:endParaRPr sz="1200"/>
          </a:p>
          <a:p>
            <a:pPr indent="0" lvl="0" marL="0" rtl="0" algn="l">
              <a:spcBef>
                <a:spcPts val="0"/>
              </a:spcBef>
              <a:spcAft>
                <a:spcPts val="0"/>
              </a:spcAft>
              <a:buNone/>
            </a:pPr>
            <a:r>
              <a:rPr lang="nl" sz="1200"/>
              <a:t>Zoals eerder werd vermeld is het niet altijd eenvoudig voor de cliënt om zijn ziekte te aanvaarden, men blijft soms hangen in de ‘waarom?’ vraag, waarom overkomt mij dit, wat heb ik verkeerd gedaan. Zeker als men er een gezonde levensstijl op na hield en alle mogelijke gezondheidsrisico’s bewust werden vermeden. De ziekte komt onverwacht, bij jongeren midden in de zorgeloze tijd van het studeren, bij jonge gezinnen tijdens de opstart van het gezin of bij het opgroeien van hun jonge kinderen. Het ervaren van controleverlies over hun leven brengt angst met zich mee, over het hier en nu, maar vooral over de toekomst. Het aanvaarden is een proces die veelal geruime tijd in beslag neemt, en soms lukt het hen niet om het volledig te aanvaarden, dan kan de therapeut helpen om te proberen tot een situatie te komen waarin ze tevreden kunnen zijn met wat er is, in het hier en nu, en als het voor de cliënt en zijn entourage comfortabel is dan is dat ok, dan is dat voldoende.</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rPr b="1" lang="nl" sz="1800"/>
              <a:t>Entered text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nl" sz="1200"/>
              <a:t>Op problemen focussen is minder nuttig dan op doelstellingen, resources en op vaardigheden focussen.’</a:t>
            </a:r>
            <a:endParaRPr sz="1200"/>
          </a:p>
          <a:p>
            <a:pPr indent="0" lvl="0" marL="0" rtl="0" algn="l">
              <a:spcBef>
                <a:spcPts val="0"/>
              </a:spcBef>
              <a:spcAft>
                <a:spcPts val="0"/>
              </a:spcAft>
              <a:buNone/>
            </a:pPr>
            <a:r>
              <a:rPr lang="nl" sz="1200"/>
              <a:t>In bepaalde fases van het behandelproces kan het moeilijk zijn om niet op de problemen te focussen, men wordt geconfronteerd met vermoeidheid, pijn, en andere lichamelijke ongemakken, die belemmeren om de dingen te ondernemen die ze willen ondernemen. In deze situaties kan het nuttig zijn om te werken met een dagstructuur, waarin men een goed evenwicht hanteert tussen inspanning en ontspanning. De cliënt kan voor zichzelf kleine, realiseerbare doelen stellen voor elke dag, dit helpt om hen te leren hun energie te doseren, maar geeft hen ook het gevoel dat ze terug meer controle krijgen over hoe hun dag eruit ziet. Het behalen van deze doelen krikt hun zelfbeeld op, ze ontdekken de resources waarover ze beschikken, leren welk effect ze zelf op hun klachten kunnen hebben en wat ze zelf kunnen doen om meer comfort in hun dag aan te brengen. </a:t>
            </a:r>
            <a:endParaRPr sz="1200"/>
          </a:p>
          <a:p>
            <a:pPr indent="0" lvl="0" marL="0" rtl="0" algn="l">
              <a:spcBef>
                <a:spcPts val="0"/>
              </a:spcBef>
              <a:spcAft>
                <a:spcPts val="0"/>
              </a:spcAft>
              <a:buNone/>
            </a:pPr>
            <a:r>
              <a:rPr lang="nl" sz="1200"/>
              <a:t>Deze doelen kunnen in samenspraak worden gemaakt met hun naasten, wat kunnen ze samen doen? Het bespreken van ieders verlangens en verwachtingen betrekt iedereen in het proces, gemeenschappelijke doelen stellen, elkaar helpen en deze doelen bereiken verhoogd het gevoel van samenhorigheid binnen het gezin.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nl" sz="1200"/>
              <a:t>‘Op beperkingen focussen is minder nuttig dan op aanvaarding te focussen en op opportuniteiten.’</a:t>
            </a:r>
            <a:endParaRPr sz="1200"/>
          </a:p>
          <a:p>
            <a:pPr indent="0" lvl="0" marL="0" rtl="0" algn="l">
              <a:spcBef>
                <a:spcPts val="0"/>
              </a:spcBef>
              <a:spcAft>
                <a:spcPts val="0"/>
              </a:spcAft>
              <a:buNone/>
            </a:pPr>
            <a:r>
              <a:rPr lang="nl" sz="1200"/>
              <a:t>Elk nadeel heeft zijn voordeel. Dit kan soms lastig zijn, zeker bij aanvang van het ziekteproces, als men vooral wordt geconfronteerd met de nadelen. Angst speelt hierin een rol, de toekomst is onzeker en men heeft moeite om de voordelen voor zichzelf te kunnen zien. Naarmate de tijd verstrijkt, ze resultaten van de behandeling beginnen te voelen, ze goed nieuws krijgen van hun artsen, dan komt er meer ruimte voor de voordelen van hun situatie. Het doet me denken aan een cliënt met jonge kinderen. Bij de diagnose was er enkel angst en verdriet, om wat mogelijk ging komen en vooral om wat hij vreesde dat nooit meer ging komen. De ziekte dwong hem om minder te werken en meer thuis te zijn. Na verloop van tijd begon hij op te merken dat door meer tijd door te brengen met zijn gezin de communicatie met zijn echtgenote verbeterde, en zijn band met zijn kinderen nauwer werd. Wat hem deed besluiten om in de toekomst minder te werken.</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rPr b="1" lang="nl" sz="1800"/>
              <a:t>Entered text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nl" sz="1200"/>
              <a:t>‘Verandering is er altijd, continuïteit ook.’</a:t>
            </a:r>
            <a:endParaRPr sz="1200"/>
          </a:p>
          <a:p>
            <a:pPr indent="0" lvl="0" marL="0" rtl="0" algn="l">
              <a:spcBef>
                <a:spcPts val="0"/>
              </a:spcBef>
              <a:spcAft>
                <a:spcPts val="0"/>
              </a:spcAft>
              <a:buNone/>
            </a:pPr>
            <a:r>
              <a:rPr lang="nl" sz="1200"/>
              <a:t>Een cliënt zei me ooit:” en toch moet er nog worden gestofzuigd.” Deze quote is me bijgebleven. Het gewone van elke dag brengt verstrooiing, een verplichte afleiding van de zorgen waar men mee wordt geconfronteerd. Het leven vraagt aandacht, alles loopt verder, ook voor de partner wiens vrouw of man is overleden. Het dwingend karakter van tijd is een houvast dat alles voorbij gaat, zo ook de moeilijke tijd en dat brengt hoop, hoop dat er tijden komen die beter gaan zijn dan deze. En deze hoop geeft vaak de moed om verder te gaan.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nl" sz="1200"/>
              <a:t>‘Een stap met een keer.’</a:t>
            </a:r>
            <a:endParaRPr sz="1200"/>
          </a:p>
          <a:p>
            <a:pPr indent="0" lvl="0" marL="0" rtl="0" algn="l">
              <a:spcBef>
                <a:spcPts val="0"/>
              </a:spcBef>
              <a:spcAft>
                <a:spcPts val="0"/>
              </a:spcAft>
              <a:buNone/>
            </a:pPr>
            <a:r>
              <a:rPr lang="nl" sz="1200"/>
              <a:t>Hoe zal het zijn? Wat brengt de toekomst? Vele vragen die men zichzelf stelt, maar waar er geen een antwoord op is, of nog niet. Het niet weten is voor velen erg lastig, men wil terug naar het moment waar de toekomst een veilige plaats was. Een stap met een keer, dag per dag, het is een uitdaging voor degene die met kanker wordt geconfronteerd en de naasten. Liefst van al zou men willen dat het al voorbij is. Een therapeut kan helpen om het leven dag per dag te leven, de focus in het hier en nu te brengen. Hen stimuleren om zoek te gaan naar de kleine mooie momenten van elke dag. Hen stimuleren om de dingen terug te leren zien, wat men wel al kan, waar men tevreden over is, de kleine stapjes die in de toekomst een groot verschil kunnen betekenen.</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rPr b="1" lang="nl" sz="1800"/>
              <a:t>Entered text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nl" sz="1200"/>
              <a:t>Oplossingsgericht werken met personen met kanker (uitdaging)</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nl" sz="1200"/>
              <a:t>Kanker als traumatische levensgebeurtenis</a:t>
            </a:r>
            <a:endParaRPr sz="1200"/>
          </a:p>
          <a:p>
            <a:pPr indent="0" lvl="0" marL="0" rtl="0" algn="l">
              <a:spcBef>
                <a:spcPts val="0"/>
              </a:spcBef>
              <a:spcAft>
                <a:spcPts val="0"/>
              </a:spcAft>
              <a:buNone/>
            </a:pPr>
            <a:r>
              <a:rPr lang="nl" sz="1200"/>
              <a:t>Het om een levensbedreigende situatie gaat,</a:t>
            </a:r>
            <a:endParaRPr sz="1200"/>
          </a:p>
          <a:p>
            <a:pPr indent="0" lvl="0" marL="0" rtl="0" algn="l">
              <a:spcBef>
                <a:spcPts val="0"/>
              </a:spcBef>
              <a:spcAft>
                <a:spcPts val="0"/>
              </a:spcAft>
              <a:buNone/>
            </a:pPr>
            <a:r>
              <a:rPr lang="nl" sz="1200"/>
              <a:t>Waarbij de lichamelijke integriteit van het lichaam wordt aangetast,</a:t>
            </a:r>
            <a:endParaRPr sz="1200"/>
          </a:p>
          <a:p>
            <a:pPr indent="0" lvl="0" marL="0" rtl="0" algn="l">
              <a:spcBef>
                <a:spcPts val="0"/>
              </a:spcBef>
              <a:spcAft>
                <a:spcPts val="0"/>
              </a:spcAft>
              <a:buNone/>
            </a:pPr>
            <a:r>
              <a:rPr lang="nl" sz="1200"/>
              <a:t>De persoon in kwestie weinig tot geen controle voelen.</a:t>
            </a:r>
            <a:endParaRPr sz="1200"/>
          </a:p>
          <a:p>
            <a:pPr indent="0" lvl="0" marL="0" rtl="0" algn="l">
              <a:spcBef>
                <a:spcPts val="0"/>
              </a:spcBef>
              <a:spcAft>
                <a:spcPts val="0"/>
              </a:spcAft>
              <a:buNone/>
            </a:pPr>
            <a:r>
              <a:rPr lang="nl" sz="1200"/>
              <a:t>Kanker gerelateerde factoren die bijdragen tot de vorming van trauma:</a:t>
            </a:r>
            <a:endParaRPr sz="1200"/>
          </a:p>
          <a:p>
            <a:pPr indent="0" lvl="0" marL="0" rtl="0" algn="l">
              <a:spcBef>
                <a:spcPts val="0"/>
              </a:spcBef>
              <a:spcAft>
                <a:spcPts val="0"/>
              </a:spcAft>
              <a:buNone/>
            </a:pPr>
            <a:r>
              <a:rPr lang="nl" sz="1200"/>
              <a:t>Behandelingen die het lichaam zwaar aantasten.</a:t>
            </a:r>
            <a:endParaRPr sz="1200"/>
          </a:p>
          <a:p>
            <a:pPr indent="0" lvl="0" marL="0" rtl="0" algn="l">
              <a:spcBef>
                <a:spcPts val="0"/>
              </a:spcBef>
              <a:spcAft>
                <a:spcPts val="0"/>
              </a:spcAft>
              <a:buNone/>
            </a:pPr>
            <a:r>
              <a:rPr lang="nl" sz="1200"/>
              <a:t>Patiënt heeft weinig tot geen controle over de behandeling en de toekomst.</a:t>
            </a:r>
            <a:endParaRPr sz="1200"/>
          </a:p>
          <a:p>
            <a:pPr indent="0" lvl="0" marL="0" rtl="0" algn="l">
              <a:spcBef>
                <a:spcPts val="0"/>
              </a:spcBef>
              <a:spcAft>
                <a:spcPts val="0"/>
              </a:spcAft>
              <a:buNone/>
            </a:pPr>
            <a:r>
              <a:rPr lang="nl" sz="1200"/>
              <a:t>In het heden zijn er telkens weer nieuwe, reële dreigingen (controles en uitslag onderzoeken.</a:t>
            </a:r>
            <a:endParaRPr sz="1200"/>
          </a:p>
          <a:p>
            <a:pPr indent="0" lvl="0" marL="0" rtl="0" algn="l">
              <a:spcBef>
                <a:spcPts val="0"/>
              </a:spcBef>
              <a:spcAft>
                <a:spcPts val="0"/>
              </a:spcAft>
              <a:buNone/>
            </a:pPr>
            <a:r>
              <a:rPr lang="nl" sz="1200"/>
              <a:t>Geen garantie dat het nooit meer terugkomt.</a:t>
            </a:r>
            <a:endParaRPr sz="1200"/>
          </a:p>
          <a:p>
            <a:pPr indent="0" lvl="0" marL="0" rtl="0" algn="l">
              <a:spcBef>
                <a:spcPts val="0"/>
              </a:spcBef>
              <a:spcAft>
                <a:spcPts val="0"/>
              </a:spcAft>
              <a:buNone/>
            </a:pPr>
            <a:r>
              <a:rPr lang="nl" sz="1200"/>
              <a:t>5 gebieden waar patiënten meest over piekeren (Leventhal en Nerenz, 1985)</a:t>
            </a:r>
            <a:endParaRPr sz="1200"/>
          </a:p>
          <a:p>
            <a:pPr indent="0" lvl="0" marL="0" rtl="0" algn="l">
              <a:spcBef>
                <a:spcPts val="0"/>
              </a:spcBef>
              <a:spcAft>
                <a:spcPts val="0"/>
              </a:spcAft>
              <a:buNone/>
            </a:pPr>
            <a:r>
              <a:rPr lang="nl" sz="1200"/>
              <a:t>De duur van de ziekte</a:t>
            </a:r>
            <a:endParaRPr sz="1200"/>
          </a:p>
          <a:p>
            <a:pPr indent="0" lvl="0" marL="0" rtl="0" algn="l">
              <a:spcBef>
                <a:spcPts val="0"/>
              </a:spcBef>
              <a:spcAft>
                <a:spcPts val="0"/>
              </a:spcAft>
              <a:buNone/>
            </a:pPr>
            <a:r>
              <a:rPr lang="nl" sz="1200"/>
              <a:t>De klachten en symptomen</a:t>
            </a:r>
            <a:endParaRPr sz="1200"/>
          </a:p>
          <a:p>
            <a:pPr indent="0" lvl="0" marL="0" rtl="0" algn="l">
              <a:spcBef>
                <a:spcPts val="0"/>
              </a:spcBef>
              <a:spcAft>
                <a:spcPts val="0"/>
              </a:spcAft>
              <a:buNone/>
            </a:pPr>
            <a:r>
              <a:rPr lang="nl" sz="1200"/>
              <a:t>De mogelijke oorzaken</a:t>
            </a:r>
            <a:endParaRPr sz="1200"/>
          </a:p>
          <a:p>
            <a:pPr indent="0" lvl="0" marL="0" rtl="0" algn="l">
              <a:spcBef>
                <a:spcPts val="0"/>
              </a:spcBef>
              <a:spcAft>
                <a:spcPts val="0"/>
              </a:spcAft>
              <a:buNone/>
            </a:pPr>
            <a:r>
              <a:rPr lang="nl" sz="1200"/>
              <a:t>De ernst van de gevolgen</a:t>
            </a:r>
            <a:endParaRPr sz="1200"/>
          </a:p>
          <a:p>
            <a:pPr indent="0" lvl="0" marL="0" rtl="0" algn="l">
              <a:spcBef>
                <a:spcPts val="0"/>
              </a:spcBef>
              <a:spcAft>
                <a:spcPts val="0"/>
              </a:spcAft>
              <a:buNone/>
            </a:pPr>
            <a:r>
              <a:rPr lang="nl" sz="1200"/>
              <a:t>De mate van controle over alles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nl" sz="1200"/>
              <a:t>4. Copingsmechanismen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nl" sz="1200"/>
              <a:t>Manier van omgaan met problemen, veranderingen die zich voordoen. Hangt vaak af van vroegere coping, meestal wordt een combinatie van verschillende copingstijlen gebruikt.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nl" sz="1200"/>
              <a:t>Maladaptieve Copingstijlen</a:t>
            </a:r>
            <a:endParaRPr sz="1200"/>
          </a:p>
          <a:p>
            <a:pPr indent="0" lvl="0" marL="0" rtl="0" algn="l">
              <a:spcBef>
                <a:spcPts val="0"/>
              </a:spcBef>
              <a:spcAft>
                <a:spcPts val="0"/>
              </a:spcAft>
              <a:buNone/>
            </a:pPr>
            <a:r>
              <a:rPr lang="nl" sz="1200"/>
              <a:t>Ontkenning: Het probleem of de emotie volledig negeren, alsof het niet bestaat.</a:t>
            </a:r>
            <a:endParaRPr sz="1200"/>
          </a:p>
          <a:p>
            <a:pPr indent="0" lvl="0" marL="0" rtl="0" algn="l">
              <a:spcBef>
                <a:spcPts val="0"/>
              </a:spcBef>
              <a:spcAft>
                <a:spcPts val="0"/>
              </a:spcAft>
              <a:buNone/>
            </a:pPr>
            <a:r>
              <a:rPr lang="nl" sz="1200"/>
              <a:t>Uitstelgedrag: De confrontatie met het probleem vermijden door het uit te stellen.</a:t>
            </a:r>
            <a:endParaRPr sz="1200"/>
          </a:p>
          <a:p>
            <a:pPr indent="0" lvl="0" marL="0" rtl="0" algn="l">
              <a:spcBef>
                <a:spcPts val="0"/>
              </a:spcBef>
              <a:spcAft>
                <a:spcPts val="0"/>
              </a:spcAft>
              <a:buNone/>
            </a:pPr>
            <a:r>
              <a:rPr lang="nl" sz="1200"/>
              <a:t>Zelfbeschuldiging: Het probleem volledig op jezelf betrekken en jezelf de schuld geven, wat meestal niet productief is.</a:t>
            </a:r>
            <a:endParaRPr sz="1200"/>
          </a:p>
          <a:p>
            <a:pPr indent="0" lvl="0" marL="0" rtl="0" algn="l">
              <a:spcBef>
                <a:spcPts val="0"/>
              </a:spcBef>
              <a:spcAft>
                <a:spcPts val="0"/>
              </a:spcAft>
              <a:buNone/>
            </a:pPr>
            <a:r>
              <a:rPr lang="nl" sz="1200"/>
              <a:t>Substantiegebruik: Het gebruik van alcohol, drugs of andere substanties om met de situatie om te gaan.</a:t>
            </a:r>
            <a:endParaRPr sz="1200"/>
          </a:p>
          <a:p>
            <a:pPr indent="0" lvl="0" marL="0" rtl="0" algn="l">
              <a:spcBef>
                <a:spcPts val="0"/>
              </a:spcBef>
              <a:spcAft>
                <a:spcPts val="0"/>
              </a:spcAft>
              <a:buNone/>
            </a:pPr>
            <a:r>
              <a:rPr lang="nl" sz="1200"/>
              <a:t>Rumineren: Overmatig piekeren en herkauwen van het probleem zonder te zoeken naar een oplossing.</a:t>
            </a:r>
            <a:endParaRPr sz="1200"/>
          </a:p>
          <a:p>
            <a:pPr indent="0" lvl="0" marL="0" rtl="0" algn="l">
              <a:spcBef>
                <a:spcPts val="0"/>
              </a:spcBef>
              <a:spcAft>
                <a:spcPts val="0"/>
              </a:spcAft>
              <a:buNone/>
            </a:pPr>
            <a:r>
              <a:rPr lang="nl" sz="1200"/>
              <a:t>Emotionele uitbarstingen: Woede, huilbuien of emotionele excessen die meestal niet helpen om het probleem op te lossen.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nl" sz="1200"/>
              <a:t>Adaptieve Copingstijlen</a:t>
            </a:r>
            <a:endParaRPr sz="1200"/>
          </a:p>
          <a:p>
            <a:pPr indent="0" lvl="0" marL="0" rtl="0" algn="l">
              <a:spcBef>
                <a:spcPts val="0"/>
              </a:spcBef>
              <a:spcAft>
                <a:spcPts val="0"/>
              </a:spcAft>
              <a:buNone/>
            </a:pPr>
            <a:r>
              <a:rPr lang="nl" sz="1200"/>
              <a:t>Probleemgericht: Dit houdt in dat je actief stappen onderneemt om het probleem dat stress veroorzaakt aan te pakken.</a:t>
            </a:r>
            <a:endParaRPr sz="1200"/>
          </a:p>
          <a:p>
            <a:pPr indent="0" lvl="0" marL="0" rtl="0" algn="l">
              <a:spcBef>
                <a:spcPts val="0"/>
              </a:spcBef>
              <a:spcAft>
                <a:spcPts val="0"/>
              </a:spcAft>
              <a:buNone/>
            </a:pPr>
            <a:r>
              <a:rPr lang="nl" sz="1200"/>
              <a:t>probleem vs beperking, belang van verschil zien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nl" sz="1200"/>
              <a:t>Sociale steun zoeken: Hierbij zoek je emotionele en praktische ondersteuning bij vrienden, familie of professionals.</a:t>
            </a:r>
            <a:endParaRPr sz="1200"/>
          </a:p>
          <a:p>
            <a:pPr indent="0" lvl="0" marL="0" rtl="0" algn="l">
              <a:spcBef>
                <a:spcPts val="0"/>
              </a:spcBef>
              <a:spcAft>
                <a:spcPts val="0"/>
              </a:spcAft>
              <a:buNone/>
            </a:pPr>
            <a:r>
              <a:rPr lang="nl" sz="1200"/>
              <a:t>Rol van de partner</a:t>
            </a:r>
            <a:endParaRPr sz="1200"/>
          </a:p>
          <a:p>
            <a:pPr indent="0" lvl="0" marL="0" rtl="0" algn="l">
              <a:spcBef>
                <a:spcPts val="0"/>
              </a:spcBef>
              <a:spcAft>
                <a:spcPts val="0"/>
              </a:spcAft>
              <a:buNone/>
            </a:pPr>
            <a:r>
              <a:rPr lang="nl" sz="1200"/>
              <a:t>Omgaan met de omgeving</a:t>
            </a:r>
            <a:endParaRPr sz="1200"/>
          </a:p>
          <a:p>
            <a:pPr indent="0" lvl="0" marL="0" rtl="0" algn="l">
              <a:spcBef>
                <a:spcPts val="0"/>
              </a:spcBef>
              <a:spcAft>
                <a:spcPts val="0"/>
              </a:spcAft>
              <a:buNone/>
            </a:pPr>
            <a:r>
              <a:rPr lang="nl" sz="1200"/>
              <a:t>Lotgenotencontact</a:t>
            </a:r>
            <a:endParaRPr sz="1200"/>
          </a:p>
          <a:p>
            <a:pPr indent="0" lvl="0" marL="0" rtl="0" algn="l">
              <a:spcBef>
                <a:spcPts val="0"/>
              </a:spcBef>
              <a:spcAft>
                <a:spcPts val="0"/>
              </a:spcAft>
              <a:buNone/>
            </a:pPr>
            <a:r>
              <a:rPr lang="nl" sz="1200"/>
              <a:t>Professionele hulp zoeken</a:t>
            </a:r>
            <a:endParaRPr sz="1200"/>
          </a:p>
          <a:p>
            <a:pPr indent="0" lvl="0" marL="0" rtl="0" algn="l">
              <a:spcBef>
                <a:spcPts val="0"/>
              </a:spcBef>
              <a:spcAft>
                <a:spcPts val="0"/>
              </a:spcAft>
              <a:buNone/>
            </a:pPr>
            <a:r>
              <a:rPr lang="nl" sz="1200"/>
              <a:t>Open communicatie met arts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nl" sz="1200"/>
              <a:t>Positief herinterpreteren: Dit betekent dat je het probleem in een breder perspectief plaatst en er het beste van probeert te maken, soms door het vinden van een 'zilveren randje'.</a:t>
            </a:r>
            <a:endParaRPr sz="1200"/>
          </a:p>
          <a:p>
            <a:pPr indent="0" lvl="0" marL="0" rtl="0" algn="l">
              <a:spcBef>
                <a:spcPts val="0"/>
              </a:spcBef>
              <a:spcAft>
                <a:spcPts val="0"/>
              </a:spcAft>
              <a:buNone/>
            </a:pPr>
            <a:r>
              <a:rPr lang="nl" sz="1200"/>
              <a:t>VALKUIL VAN POSITIVISME</a:t>
            </a:r>
            <a:endParaRPr sz="1200"/>
          </a:p>
          <a:p>
            <a:pPr indent="0" lvl="0" marL="0" rtl="0" algn="l">
              <a:spcBef>
                <a:spcPts val="0"/>
              </a:spcBef>
              <a:spcAft>
                <a:spcPts val="0"/>
              </a:spcAft>
              <a:buNone/>
            </a:pPr>
            <a:r>
              <a:rPr lang="nl" sz="1200"/>
              <a:t>VALKUIL VERMIJDEN GEVOELENS</a:t>
            </a:r>
            <a:endParaRPr sz="1200"/>
          </a:p>
          <a:p>
            <a:pPr indent="0" lvl="0" marL="0" rtl="0" algn="l">
              <a:spcBef>
                <a:spcPts val="0"/>
              </a:spcBef>
              <a:spcAft>
                <a:spcPts val="0"/>
              </a:spcAft>
              <a:buNone/>
            </a:pPr>
            <a:r>
              <a:rPr lang="nl" sz="1200"/>
              <a:t>3 vragen voor een gelukkig leven</a:t>
            </a:r>
            <a:endParaRPr sz="1200"/>
          </a:p>
          <a:p>
            <a:pPr indent="0" lvl="0" marL="0" rtl="0" algn="l">
              <a:spcBef>
                <a:spcPts val="0"/>
              </a:spcBef>
              <a:spcAft>
                <a:spcPts val="0"/>
              </a:spcAft>
              <a:buNone/>
            </a:pPr>
            <a:r>
              <a:rPr lang="nl" sz="1200"/>
              <a:t>Observatie oefeningen</a:t>
            </a:r>
            <a:endParaRPr sz="1200"/>
          </a:p>
          <a:p>
            <a:pPr indent="0" lvl="0" marL="0" rtl="0" algn="l">
              <a:spcBef>
                <a:spcPts val="0"/>
              </a:spcBef>
              <a:spcAft>
                <a:spcPts val="0"/>
              </a:spcAft>
              <a:buNone/>
            </a:pPr>
            <a:r>
              <a:rPr lang="nl" sz="1200"/>
              <a:t>Stoppen kijken (eindwerk mindfulness)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nl" sz="1200"/>
              <a:t>Afleiding zoeken: Actief de aandacht afleiden van het probleem door je te richten op andere activiteiten die je vreugde of voldoening geven.</a:t>
            </a:r>
            <a:endParaRPr sz="1200"/>
          </a:p>
          <a:p>
            <a:pPr indent="0" lvl="0" marL="0" rtl="0" algn="l">
              <a:spcBef>
                <a:spcPts val="0"/>
              </a:spcBef>
              <a:spcAft>
                <a:spcPts val="0"/>
              </a:spcAft>
              <a:buNone/>
            </a:pPr>
            <a:r>
              <a:rPr lang="nl" sz="1200"/>
              <a:t>Structuur - energiemanagement - realistische doelen stellen</a:t>
            </a:r>
            <a:endParaRPr sz="1200"/>
          </a:p>
          <a:p>
            <a:pPr indent="0" lvl="0" marL="0" rtl="0" algn="l">
              <a:spcBef>
                <a:spcPts val="0"/>
              </a:spcBef>
              <a:spcAft>
                <a:spcPts val="0"/>
              </a:spcAft>
              <a:buNone/>
            </a:pPr>
            <a:r>
              <a:rPr lang="nl" sz="1200"/>
              <a:t>Revalidatieprogramma</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nl" sz="1200"/>
              <a:t>Ontspanning en stressbeheersing: Het toepassen van technieken zoals meditatie, ademhalingsoefeningen en mindfulness om stress te verminderen.</a:t>
            </a:r>
            <a:endParaRPr sz="1200"/>
          </a:p>
          <a:p>
            <a:pPr indent="0" lvl="0" marL="0" rtl="0" algn="l">
              <a:spcBef>
                <a:spcPts val="0"/>
              </a:spcBef>
              <a:spcAft>
                <a:spcPts val="0"/>
              </a:spcAft>
              <a:buNone/>
            </a:pPr>
            <a:r>
              <a:rPr lang="nl" sz="1200"/>
              <a:t>ademhalingsoefeningen (adem als anker)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nl" sz="1200"/>
              <a:t>Humor: Gebruikmaken van humor om met stress om te gaan en dingen in een ander perspectief te zien.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nl" sz="1200"/>
              <a:t>Rouw en verlieservaring</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nl" sz="1200"/>
              <a:t>4 seizoenen van kanker</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rPr b="1" lang="nl" sz="1800"/>
              <a:t>Entered text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nl" sz="1200"/>
              <a:t>Rol van de zorgdrager (partner) (Wittenberg et al, 2017)</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nl" sz="1200"/>
              <a:t>In een studie die werd verricht bij 20 mantelzorgers van patiënten met longkanker werden de volgende conclusies getrokken.</a:t>
            </a:r>
            <a:endParaRPr sz="1200"/>
          </a:p>
          <a:p>
            <a:pPr indent="0" lvl="0" marL="0" rtl="0" algn="l">
              <a:spcBef>
                <a:spcPts val="0"/>
              </a:spcBef>
              <a:spcAft>
                <a:spcPts val="0"/>
              </a:spcAft>
              <a:buNone/>
            </a:pPr>
            <a:r>
              <a:rPr lang="nl" sz="1200"/>
              <a:t>Familie en naasten dragen een grote verantwoordelijkheid in de communicatie, zij zijn vaak aanwezig bij de consultaties, kunnen informatie geven over de toestand, medische geschiedenis. Ze zijn vaak de tussenpersonen naar de omgeving toe. Dit kan een extra belasting zijn voor hen.</a:t>
            </a:r>
            <a:endParaRPr sz="1200"/>
          </a:p>
          <a:p>
            <a:pPr indent="0" lvl="0" marL="0" rtl="0" algn="l">
              <a:spcBef>
                <a:spcPts val="0"/>
              </a:spcBef>
              <a:spcAft>
                <a:spcPts val="0"/>
              </a:spcAft>
              <a:buNone/>
            </a:pPr>
            <a:r>
              <a:rPr lang="nl" sz="1200"/>
              <a:t>Tijdens de behandeling kunnen er discussies ontstaan tussen de patiënt en zijn partner over hoe om te gaan met nevenverschijnselen of wat moet gezegd worden tegen de hulpverlening hierover. Ook kunnen bepaalde aanhoudende gewoontes zoals roken of drinken, voor spanningen zorgen. Al deze situaties zijn een uitdaging in de communicatie tussen de verschillende partijen en kunnen een effect hebben op de kwaliteit van leven van de naasten.</a:t>
            </a:r>
            <a:endParaRPr sz="1200"/>
          </a:p>
          <a:p>
            <a:pPr indent="0" lvl="0" marL="0" rtl="0" algn="l">
              <a:spcBef>
                <a:spcPts val="0"/>
              </a:spcBef>
              <a:spcAft>
                <a:spcPts val="0"/>
              </a:spcAft>
              <a:buNone/>
            </a:pPr>
            <a:r>
              <a:rPr lang="nl" sz="1200"/>
              <a:t>Met dit gegeven zou er zeker rekening moeten worden gehouden in het begeleidingstraject, dat zowel de patiënt als zijn naaste mantelzorger moet worden betrokken in het proces. Want ook bij de mantelzorgers/partners werden zaken als machteloosheid, hulpeloosheid, vermoeidheid, bezorgdheid, angst, boosheid ontdekt. </a:t>
            </a:r>
            <a:endParaRPr sz="1200"/>
          </a:p>
          <a:p>
            <a:pPr indent="0" lvl="0" marL="0" rtl="0" algn="l">
              <a:spcBef>
                <a:spcPts val="0"/>
              </a:spcBef>
              <a:spcAft>
                <a:spcPts val="0"/>
              </a:spcAft>
              <a:buNone/>
            </a:pPr>
            <a:r>
              <a:rPr lang="nl" sz="1200"/>
              <a:t>Vaak komt de partner in het midden tussen de verschillende leden van het gezin te staan. Vooral de communicatie naar de kinderen toe blijkt erg moeilijk. Het evenwicht vinden tussen de waarheid vertellen en zorg om het welzijn van het kind is niet altijd evident. En de reactie van de kinderen kan ook nog een extra zorg met zich meebrengen. Soms wil het kind er niet over praten, of wordt het boos, angstig.</a:t>
            </a:r>
            <a:endParaRPr sz="1200"/>
          </a:p>
          <a:p>
            <a:pPr indent="0" lvl="0" marL="0" rtl="0" algn="l">
              <a:spcBef>
                <a:spcPts val="0"/>
              </a:spcBef>
              <a:spcAft>
                <a:spcPts val="0"/>
              </a:spcAft>
              <a:buNone/>
            </a:pPr>
            <a:r>
              <a:rPr lang="nl" sz="1200"/>
              <a:t>De ziekte heeft ook een impact op het sociale leven van de partner, er dienen vaak aanpassingen te worden gemaakt in het beroepsleven, vrijetijdsbesteding en sociaal contact, waardoor de partner ook meer risico loopt om in een sociaal isolement terecht te komen.</a:t>
            </a:r>
            <a:endParaRPr sz="1200"/>
          </a:p>
          <a:p>
            <a:pPr indent="0" lvl="0" marL="0" rtl="0" algn="l">
              <a:spcBef>
                <a:spcPts val="0"/>
              </a:spcBef>
              <a:spcAft>
                <a:spcPts val="0"/>
              </a:spcAft>
              <a:buNone/>
            </a:pPr>
            <a:r>
              <a:rPr lang="nl" sz="1200"/>
              <a:t>Partners vinden het soms moeilijk om met hun eigen emoties ergens terecht te kunnen, ze willen ze niet tonen aan hun zieke partner, om hen niet meer te belasten. En het gebeurt dat ze hun vrienden minder zien door de situatie, waardoor ze er bij hen ook niet bij terecht kunnen. Men wil soms gewoon ook niet over de ziekte praten met anderen, waardoor ze anderen proberen te vermijden.</a:t>
            </a:r>
            <a:endParaRPr sz="1200"/>
          </a:p>
          <a:p>
            <a:pPr indent="0" lvl="0" marL="0" rtl="0" algn="l">
              <a:spcBef>
                <a:spcPts val="0"/>
              </a:spcBef>
              <a:spcAft>
                <a:spcPts val="0"/>
              </a:spcAft>
              <a:buNone/>
            </a:pPr>
            <a:r>
              <a:rPr lang="nl" sz="1200"/>
              <a:t>Deze emoties en problemen herkennen en erkennen, bespreken, hen betrekken in het proces, mee begeleiden en informeren zou kunnen helpen om de kwaliteit van leven bij de partners te verhogen en de angst te verminderen. Hen aanzetten tot een goede zelfzorg of hen methodes aanleren hoe ze dit kunnen doen zijn ook erg nuttig</a:t>
            </a: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SLIDES_API86102254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SLIDES_API86102254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8a7a7016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8a7a7016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89c4b5d7f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89c4b5d7f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SLIDES_API169560003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SLIDES_API169560003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SLIDES_API86102254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SLIDES_API86102254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SLIDES_API148374107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SLIDES_API148374107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8a7a7016c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8a7a7016c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89c4b5d7f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289c4b5d7f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SLIDES_API131445492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SLIDES_API131445492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SLIDES_API1314454928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SLIDES_API1314454928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864a90827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864a90827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SLIDES_API1314454928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SLIDES_API1314454928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SLIDES_API1314454928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SLIDES_API1314454928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SLIDES_API119465483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SLIDES_API119465483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SLIDES_API1145267134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SLIDES_API1145267134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SLIDES_API114526713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SLIDES_API114526713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7c0dd4c6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27c0dd4c6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SLIDES_API554931816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SLIDES_API554931816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SLIDES_API554931816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SLIDES_API554931816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7d2db4c7a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7d2db4c7a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SLIDES_API554931816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SLIDES_API554931816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7d2db4c7a0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7d2db4c7a0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89c4b5d7f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89c4b5d7f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7d2db4c7a0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7d2db4c7a0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7d2db4c7a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7d2db4c7a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7c0dd4c61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7c0dd4c61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showMasterSp="0" type="title">
  <p:cSld name="TITLE">
    <p:bg>
      <p:bgPr>
        <a:solidFill>
          <a:schemeClr val="lt1"/>
        </a:solidFill>
      </p:bgPr>
    </p:bg>
    <p:spTree>
      <p:nvGrpSpPr>
        <p:cNvPr id="17" name="Shape 17"/>
        <p:cNvGrpSpPr/>
        <p:nvPr/>
      </p:nvGrpSpPr>
      <p:grpSpPr>
        <a:xfrm>
          <a:off x="0" y="0"/>
          <a:ext cx="0" cy="0"/>
          <a:chOff x="0" y="0"/>
          <a:chExt cx="0" cy="0"/>
        </a:xfrm>
      </p:grpSpPr>
      <p:sp>
        <p:nvSpPr>
          <p:cNvPr id="18" name="Google Shape;18;p2"/>
          <p:cNvSpPr txBox="1"/>
          <p:nvPr>
            <p:ph type="ctrTitle"/>
          </p:nvPr>
        </p:nvSpPr>
        <p:spPr>
          <a:xfrm>
            <a:off x="2286000" y="2343150"/>
            <a:ext cx="6172200" cy="1420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3000"/>
              <a:buFont typeface="Century Schoolboo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ph idx="1" type="subTitle"/>
          </p:nvPr>
        </p:nvSpPr>
        <p:spPr>
          <a:xfrm>
            <a:off x="2286000" y="3752492"/>
            <a:ext cx="6172200" cy="1028700"/>
          </a:xfrm>
          <a:prstGeom prst="rect">
            <a:avLst/>
          </a:prstGeom>
          <a:noFill/>
          <a:ln>
            <a:noFill/>
          </a:ln>
        </p:spPr>
        <p:txBody>
          <a:bodyPr anchorCtr="0" anchor="t" bIns="45700" lIns="91425" spcFirstLastPara="1" rIns="91425" wrap="square" tIns="45700">
            <a:normAutofit/>
          </a:bodyPr>
          <a:lstStyle>
            <a:lvl1pPr lvl="0" algn="l">
              <a:spcBef>
                <a:spcPts val="600"/>
              </a:spcBef>
              <a:spcAft>
                <a:spcPts val="0"/>
              </a:spcAft>
              <a:buSzPts val="1260"/>
              <a:buNone/>
              <a:defRPr b="1" sz="1800">
                <a:solidFill>
                  <a:schemeClr val="dk2"/>
                </a:solidFill>
              </a:defRPr>
            </a:lvl1pPr>
            <a:lvl2pPr lvl="1" algn="ctr">
              <a:spcBef>
                <a:spcPts val="360"/>
              </a:spcBef>
              <a:spcAft>
                <a:spcPts val="0"/>
              </a:spcAft>
              <a:buSzPts val="1440"/>
              <a:buNone/>
              <a:defRPr/>
            </a:lvl2pPr>
            <a:lvl3pPr lvl="2" algn="ctr">
              <a:spcBef>
                <a:spcPts val="360"/>
              </a:spcBef>
              <a:spcAft>
                <a:spcPts val="0"/>
              </a:spcAft>
              <a:buSzPts val="1080"/>
              <a:buNone/>
              <a:defRPr/>
            </a:lvl3pPr>
            <a:lvl4pPr lvl="3" algn="ctr">
              <a:spcBef>
                <a:spcPts val="360"/>
              </a:spcBef>
              <a:spcAft>
                <a:spcPts val="0"/>
              </a:spcAft>
              <a:buSzPts val="1080"/>
              <a:buNone/>
              <a:defRPr/>
            </a:lvl4pPr>
            <a:lvl5pPr lvl="4" algn="ctr">
              <a:spcBef>
                <a:spcPts val="360"/>
              </a:spcBef>
              <a:spcAft>
                <a:spcPts val="0"/>
              </a:spcAft>
              <a:buSzPts val="1224"/>
              <a:buNone/>
              <a:defRPr/>
            </a:lvl5pPr>
            <a:lvl6pPr lvl="5" algn="ctr">
              <a:spcBef>
                <a:spcPts val="360"/>
              </a:spcBef>
              <a:spcAft>
                <a:spcPts val="0"/>
              </a:spcAft>
              <a:buSzPts val="1800"/>
              <a:buNone/>
              <a:defRPr/>
            </a:lvl6pPr>
            <a:lvl7pPr lvl="6" algn="ctr">
              <a:spcBef>
                <a:spcPts val="360"/>
              </a:spcBef>
              <a:spcAft>
                <a:spcPts val="0"/>
              </a:spcAft>
              <a:buSzPts val="108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20" name="Google Shape;20;p2"/>
          <p:cNvSpPr txBox="1"/>
          <p:nvPr>
            <p:ph idx="10" type="dt"/>
          </p:nvPr>
        </p:nvSpPr>
        <p:spPr>
          <a:xfrm rot="5400000">
            <a:off x="8050371" y="832948"/>
            <a:ext cx="1714500" cy="3810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rot="5400000">
            <a:off x="7534493" y="3088270"/>
            <a:ext cx="2743200" cy="384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p:nvPr/>
        </p:nvSpPr>
        <p:spPr>
          <a:xfrm>
            <a:off x="381000" y="0"/>
            <a:ext cx="609600" cy="5143500"/>
          </a:xfrm>
          <a:prstGeom prst="rect">
            <a:avLst/>
          </a:prstGeom>
          <a:solidFill>
            <a:srgbClr val="FEC2AC">
              <a:alpha val="5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23" name="Google Shape;23;p2"/>
          <p:cNvSpPr/>
          <p:nvPr/>
        </p:nvSpPr>
        <p:spPr>
          <a:xfrm>
            <a:off x="276336" y="0"/>
            <a:ext cx="104700" cy="5143500"/>
          </a:xfrm>
          <a:prstGeom prst="rect">
            <a:avLst/>
          </a:prstGeom>
          <a:solidFill>
            <a:srgbClr val="FFD8CC">
              <a:alpha val="3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24" name="Google Shape;24;p2"/>
          <p:cNvSpPr/>
          <p:nvPr/>
        </p:nvSpPr>
        <p:spPr>
          <a:xfrm>
            <a:off x="990600" y="0"/>
            <a:ext cx="181800" cy="5143500"/>
          </a:xfrm>
          <a:prstGeom prst="rect">
            <a:avLst/>
          </a:prstGeom>
          <a:solidFill>
            <a:srgbClr val="FFD8CC">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25" name="Google Shape;25;p2"/>
          <p:cNvSpPr/>
          <p:nvPr/>
        </p:nvSpPr>
        <p:spPr>
          <a:xfrm>
            <a:off x="1141320" y="0"/>
            <a:ext cx="230400" cy="5143500"/>
          </a:xfrm>
          <a:prstGeom prst="rect">
            <a:avLst/>
          </a:prstGeom>
          <a:solidFill>
            <a:srgbClr val="FFEDE7">
              <a:alpha val="7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cxnSp>
        <p:nvCxnSpPr>
          <p:cNvPr id="26" name="Google Shape;26;p2"/>
          <p:cNvCxnSpPr/>
          <p:nvPr/>
        </p:nvCxnSpPr>
        <p:spPr>
          <a:xfrm>
            <a:off x="106344" y="0"/>
            <a:ext cx="0" cy="5143500"/>
          </a:xfrm>
          <a:prstGeom prst="straightConnector1">
            <a:avLst/>
          </a:prstGeom>
          <a:noFill/>
          <a:ln cap="flat" cmpd="sng" w="57150">
            <a:solidFill>
              <a:srgbClr val="FEC2AC">
                <a:alpha val="72941"/>
              </a:srgbClr>
            </a:solidFill>
            <a:prstDash val="solid"/>
            <a:round/>
            <a:headEnd len="sm" w="sm" type="none"/>
            <a:tailEnd len="sm" w="sm" type="none"/>
          </a:ln>
        </p:spPr>
      </p:cxnSp>
      <p:cxnSp>
        <p:nvCxnSpPr>
          <p:cNvPr id="27" name="Google Shape;27;p2"/>
          <p:cNvCxnSpPr/>
          <p:nvPr/>
        </p:nvCxnSpPr>
        <p:spPr>
          <a:xfrm>
            <a:off x="914400" y="0"/>
            <a:ext cx="0" cy="5143500"/>
          </a:xfrm>
          <a:prstGeom prst="straightConnector1">
            <a:avLst/>
          </a:prstGeom>
          <a:noFill/>
          <a:ln cap="flat" cmpd="sng" w="57150">
            <a:solidFill>
              <a:srgbClr val="FFEDE7">
                <a:alpha val="82745"/>
              </a:srgbClr>
            </a:solidFill>
            <a:prstDash val="solid"/>
            <a:round/>
            <a:headEnd len="sm" w="sm" type="none"/>
            <a:tailEnd len="sm" w="sm" type="none"/>
          </a:ln>
        </p:spPr>
      </p:cxnSp>
      <p:cxnSp>
        <p:nvCxnSpPr>
          <p:cNvPr id="28" name="Google Shape;28;p2"/>
          <p:cNvCxnSpPr/>
          <p:nvPr/>
        </p:nvCxnSpPr>
        <p:spPr>
          <a:xfrm>
            <a:off x="854112" y="0"/>
            <a:ext cx="0" cy="5143500"/>
          </a:xfrm>
          <a:prstGeom prst="straightConnector1">
            <a:avLst/>
          </a:prstGeom>
          <a:noFill/>
          <a:ln cap="flat" cmpd="sng" w="57150">
            <a:solidFill>
              <a:srgbClr val="FEC2AC"/>
            </a:solidFill>
            <a:prstDash val="solid"/>
            <a:round/>
            <a:headEnd len="sm" w="sm" type="none"/>
            <a:tailEnd len="sm" w="sm" type="none"/>
          </a:ln>
        </p:spPr>
      </p:cxnSp>
      <p:cxnSp>
        <p:nvCxnSpPr>
          <p:cNvPr id="29" name="Google Shape;29;p2"/>
          <p:cNvCxnSpPr/>
          <p:nvPr/>
        </p:nvCxnSpPr>
        <p:spPr>
          <a:xfrm>
            <a:off x="1726640" y="0"/>
            <a:ext cx="0" cy="5143500"/>
          </a:xfrm>
          <a:prstGeom prst="straightConnector1">
            <a:avLst/>
          </a:prstGeom>
          <a:noFill/>
          <a:ln cap="flat" cmpd="sng" w="28575">
            <a:solidFill>
              <a:srgbClr val="FEC2AC">
                <a:alpha val="81960"/>
              </a:srgbClr>
            </a:solidFill>
            <a:prstDash val="solid"/>
            <a:round/>
            <a:headEnd len="sm" w="sm" type="none"/>
            <a:tailEnd len="sm" w="sm" type="none"/>
          </a:ln>
        </p:spPr>
      </p:cxnSp>
      <p:cxnSp>
        <p:nvCxnSpPr>
          <p:cNvPr id="30" name="Google Shape;30;p2"/>
          <p:cNvCxnSpPr/>
          <p:nvPr/>
        </p:nvCxnSpPr>
        <p:spPr>
          <a:xfrm>
            <a:off x="1066800" y="0"/>
            <a:ext cx="0" cy="5143500"/>
          </a:xfrm>
          <a:prstGeom prst="straightConnector1">
            <a:avLst/>
          </a:prstGeom>
          <a:noFill/>
          <a:ln cap="flat" cmpd="sng" w="9525">
            <a:solidFill>
              <a:srgbClr val="FEC2AC"/>
            </a:solidFill>
            <a:prstDash val="solid"/>
            <a:round/>
            <a:headEnd len="sm" w="sm" type="none"/>
            <a:tailEnd len="sm" w="sm" type="none"/>
          </a:ln>
        </p:spPr>
      </p:cxnSp>
      <p:cxnSp>
        <p:nvCxnSpPr>
          <p:cNvPr id="31" name="Google Shape;31;p2"/>
          <p:cNvCxnSpPr/>
          <p:nvPr/>
        </p:nvCxnSpPr>
        <p:spPr>
          <a:xfrm>
            <a:off x="9113856" y="0"/>
            <a:ext cx="0" cy="5143500"/>
          </a:xfrm>
          <a:prstGeom prst="straightConnector1">
            <a:avLst/>
          </a:prstGeom>
          <a:noFill/>
          <a:ln cap="flat" cmpd="thickThin" w="57150">
            <a:solidFill>
              <a:srgbClr val="FEC2AC"/>
            </a:solidFill>
            <a:prstDash val="solid"/>
            <a:round/>
            <a:headEnd len="sm" w="sm" type="none"/>
            <a:tailEnd len="sm" w="sm" type="none"/>
          </a:ln>
        </p:spPr>
      </p:cxnSp>
      <p:sp>
        <p:nvSpPr>
          <p:cNvPr id="32" name="Google Shape;32;p2"/>
          <p:cNvSpPr/>
          <p:nvPr/>
        </p:nvSpPr>
        <p:spPr>
          <a:xfrm>
            <a:off x="1219200" y="0"/>
            <a:ext cx="76200" cy="5143500"/>
          </a:xfrm>
          <a:prstGeom prst="rect">
            <a:avLst/>
          </a:prstGeom>
          <a:solidFill>
            <a:srgbClr val="FEC2AC">
              <a:alpha val="5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33" name="Google Shape;33;p2"/>
          <p:cNvSpPr/>
          <p:nvPr/>
        </p:nvSpPr>
        <p:spPr>
          <a:xfrm>
            <a:off x="609600" y="2571750"/>
            <a:ext cx="1295400" cy="9717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34" name="Google Shape;34;p2"/>
          <p:cNvSpPr/>
          <p:nvPr/>
        </p:nvSpPr>
        <p:spPr>
          <a:xfrm>
            <a:off x="1309632" y="3650064"/>
            <a:ext cx="641400" cy="481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35" name="Google Shape;35;p2"/>
          <p:cNvSpPr/>
          <p:nvPr/>
        </p:nvSpPr>
        <p:spPr>
          <a:xfrm>
            <a:off x="1091080" y="4125474"/>
            <a:ext cx="137100" cy="1029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36" name="Google Shape;36;p2"/>
          <p:cNvSpPr/>
          <p:nvPr/>
        </p:nvSpPr>
        <p:spPr>
          <a:xfrm>
            <a:off x="1664208" y="4341114"/>
            <a:ext cx="274200" cy="2058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37" name="Google Shape;37;p2"/>
          <p:cNvSpPr/>
          <p:nvPr/>
        </p:nvSpPr>
        <p:spPr>
          <a:xfrm>
            <a:off x="1905000" y="3371850"/>
            <a:ext cx="365700" cy="274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38" name="Google Shape;38;p2"/>
          <p:cNvSpPr txBox="1"/>
          <p:nvPr>
            <p:ph idx="12" type="sldNum"/>
          </p:nvPr>
        </p:nvSpPr>
        <p:spPr>
          <a:xfrm>
            <a:off x="1325544" y="3696527"/>
            <a:ext cx="609600" cy="3882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verticale tekst" type="vertTx">
  <p:cSld name="VERTICAL_TEXT">
    <p:spTree>
      <p:nvGrpSpPr>
        <p:cNvPr id="120" name="Shape 120"/>
        <p:cNvGrpSpPr/>
        <p:nvPr/>
      </p:nvGrpSpPr>
      <p:grpSpPr>
        <a:xfrm>
          <a:off x="0" y="0"/>
          <a:ext cx="0" cy="0"/>
          <a:chOff x="0" y="0"/>
          <a:chExt cx="0" cy="0"/>
        </a:xfrm>
      </p:grpSpPr>
      <p:sp>
        <p:nvSpPr>
          <p:cNvPr id="121" name="Google Shape;121;p11"/>
          <p:cNvSpPr txBox="1"/>
          <p:nvPr>
            <p:ph type="title"/>
          </p:nvPr>
        </p:nvSpPr>
        <p:spPr>
          <a:xfrm>
            <a:off x="457200" y="205978"/>
            <a:ext cx="7467600" cy="85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11"/>
          <p:cNvSpPr txBox="1"/>
          <p:nvPr>
            <p:ph idx="1" type="body"/>
          </p:nvPr>
        </p:nvSpPr>
        <p:spPr>
          <a:xfrm rot="5400000">
            <a:off x="2363400" y="-706050"/>
            <a:ext cx="3655200" cy="7467600"/>
          </a:xfrm>
          <a:prstGeom prst="rect">
            <a:avLst/>
          </a:prstGeom>
          <a:noFill/>
          <a:ln>
            <a:noFill/>
          </a:ln>
        </p:spPr>
        <p:txBody>
          <a:bodyPr anchorCtr="0" anchor="t" bIns="45700" lIns="91425" spcFirstLastPara="1" rIns="91425" wrap="square" tIns="45700">
            <a:norm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23" name="Google Shape;123;p11"/>
          <p:cNvSpPr txBox="1"/>
          <p:nvPr>
            <p:ph idx="10" type="dt"/>
          </p:nvPr>
        </p:nvSpPr>
        <p:spPr>
          <a:xfrm rot="5400000">
            <a:off x="7841034" y="763376"/>
            <a:ext cx="1508700" cy="3840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1"/>
          <p:cNvSpPr txBox="1"/>
          <p:nvPr>
            <p:ph idx="11" type="ftr"/>
          </p:nvPr>
        </p:nvSpPr>
        <p:spPr>
          <a:xfrm rot="5400000">
            <a:off x="7390266" y="2757240"/>
            <a:ext cx="2400300" cy="365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1"/>
          <p:cNvSpPr txBox="1"/>
          <p:nvPr>
            <p:ph idx="12" type="sldNum"/>
          </p:nvPr>
        </p:nvSpPr>
        <p:spPr>
          <a:xfrm>
            <a:off x="8129016" y="4300538"/>
            <a:ext cx="609600" cy="3909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e titel en tekst" type="vertTitleAndTx">
  <p:cSld name="VERTICAL_TITLE_AND_VERTICAL_TEXT">
    <p:spTree>
      <p:nvGrpSpPr>
        <p:cNvPr id="126" name="Shape 126"/>
        <p:cNvGrpSpPr/>
        <p:nvPr/>
      </p:nvGrpSpPr>
      <p:grpSpPr>
        <a:xfrm>
          <a:off x="0" y="0"/>
          <a:ext cx="0" cy="0"/>
          <a:chOff x="0" y="0"/>
          <a:chExt cx="0" cy="0"/>
        </a:xfrm>
      </p:grpSpPr>
      <p:sp>
        <p:nvSpPr>
          <p:cNvPr id="127" name="Google Shape;127;p12"/>
          <p:cNvSpPr txBox="1"/>
          <p:nvPr>
            <p:ph type="title"/>
          </p:nvPr>
        </p:nvSpPr>
        <p:spPr>
          <a:xfrm rot="5400000">
            <a:off x="5273250" y="1562129"/>
            <a:ext cx="4388700" cy="1676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12"/>
          <p:cNvSpPr txBox="1"/>
          <p:nvPr>
            <p:ph idx="1" type="body"/>
          </p:nvPr>
        </p:nvSpPr>
        <p:spPr>
          <a:xfrm rot="5400000">
            <a:off x="1272750" y="-609572"/>
            <a:ext cx="4388700" cy="6019800"/>
          </a:xfrm>
          <a:prstGeom prst="rect">
            <a:avLst/>
          </a:prstGeom>
          <a:noFill/>
          <a:ln>
            <a:noFill/>
          </a:ln>
        </p:spPr>
        <p:txBody>
          <a:bodyPr anchorCtr="0" anchor="t" bIns="45700" lIns="91425" spcFirstLastPara="1" rIns="91425" wrap="square" tIns="45700">
            <a:norm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29" name="Google Shape;129;p12"/>
          <p:cNvSpPr txBox="1"/>
          <p:nvPr>
            <p:ph idx="10" type="dt"/>
          </p:nvPr>
        </p:nvSpPr>
        <p:spPr>
          <a:xfrm rot="5400000">
            <a:off x="7841034" y="763376"/>
            <a:ext cx="1508700" cy="3840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2"/>
          <p:cNvSpPr txBox="1"/>
          <p:nvPr>
            <p:ph idx="11" type="ftr"/>
          </p:nvPr>
        </p:nvSpPr>
        <p:spPr>
          <a:xfrm rot="5400000">
            <a:off x="7390266" y="2757240"/>
            <a:ext cx="2400300" cy="365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2"/>
          <p:cNvSpPr txBox="1"/>
          <p:nvPr>
            <p:ph idx="12" type="sldNum"/>
          </p:nvPr>
        </p:nvSpPr>
        <p:spPr>
          <a:xfrm>
            <a:off x="8129016" y="4300538"/>
            <a:ext cx="609600" cy="3909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_Introduction_Slide_1" type="title">
  <p:cSld name="TITLE">
    <p:spTree>
      <p:nvGrpSpPr>
        <p:cNvPr id="136" name="Shape 136"/>
        <p:cNvGrpSpPr/>
        <p:nvPr/>
      </p:nvGrpSpPr>
      <p:grpSpPr>
        <a:xfrm>
          <a:off x="0" y="0"/>
          <a:ext cx="0" cy="0"/>
          <a:chOff x="0" y="0"/>
          <a:chExt cx="0" cy="0"/>
        </a:xfrm>
      </p:grpSpPr>
      <p:sp>
        <p:nvSpPr>
          <p:cNvPr id="137" name="Google Shape;137;p14"/>
          <p:cNvSpPr txBox="1"/>
          <p:nvPr>
            <p:ph type="title"/>
          </p:nvPr>
        </p:nvSpPr>
        <p:spPr>
          <a:xfrm>
            <a:off x="632175" y="920625"/>
            <a:ext cx="7679700" cy="7269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atin typeface="Poppins"/>
                <a:ea typeface="Poppins"/>
                <a:cs typeface="Poppins"/>
                <a:sym typeface="Poppins"/>
              </a:defRPr>
            </a:lvl2pPr>
            <a:lvl3pPr lvl="2">
              <a:spcBef>
                <a:spcPts val="0"/>
              </a:spcBef>
              <a:spcAft>
                <a:spcPts val="0"/>
              </a:spcAft>
              <a:buSzPts val="2800"/>
              <a:buNone/>
              <a:defRPr>
                <a:latin typeface="Poppins"/>
                <a:ea typeface="Poppins"/>
                <a:cs typeface="Poppins"/>
                <a:sym typeface="Poppins"/>
              </a:defRPr>
            </a:lvl3pPr>
            <a:lvl4pPr lvl="3">
              <a:spcBef>
                <a:spcPts val="0"/>
              </a:spcBef>
              <a:spcAft>
                <a:spcPts val="0"/>
              </a:spcAft>
              <a:buSzPts val="2800"/>
              <a:buNone/>
              <a:defRPr>
                <a:latin typeface="Poppins"/>
                <a:ea typeface="Poppins"/>
                <a:cs typeface="Poppins"/>
                <a:sym typeface="Poppins"/>
              </a:defRPr>
            </a:lvl4pPr>
            <a:lvl5pPr lvl="4">
              <a:spcBef>
                <a:spcPts val="0"/>
              </a:spcBef>
              <a:spcAft>
                <a:spcPts val="0"/>
              </a:spcAft>
              <a:buSzPts val="2800"/>
              <a:buNone/>
              <a:defRPr>
                <a:latin typeface="Poppins"/>
                <a:ea typeface="Poppins"/>
                <a:cs typeface="Poppins"/>
                <a:sym typeface="Poppins"/>
              </a:defRPr>
            </a:lvl5pPr>
            <a:lvl6pPr lvl="5">
              <a:spcBef>
                <a:spcPts val="0"/>
              </a:spcBef>
              <a:spcAft>
                <a:spcPts val="0"/>
              </a:spcAft>
              <a:buSzPts val="2800"/>
              <a:buNone/>
              <a:defRPr>
                <a:latin typeface="Poppins"/>
                <a:ea typeface="Poppins"/>
                <a:cs typeface="Poppins"/>
                <a:sym typeface="Poppins"/>
              </a:defRPr>
            </a:lvl6pPr>
            <a:lvl7pPr lvl="6">
              <a:spcBef>
                <a:spcPts val="0"/>
              </a:spcBef>
              <a:spcAft>
                <a:spcPts val="0"/>
              </a:spcAft>
              <a:buSzPts val="2800"/>
              <a:buNone/>
              <a:defRPr>
                <a:latin typeface="Poppins"/>
                <a:ea typeface="Poppins"/>
                <a:cs typeface="Poppins"/>
                <a:sym typeface="Poppins"/>
              </a:defRPr>
            </a:lvl7pPr>
            <a:lvl8pPr lvl="7">
              <a:spcBef>
                <a:spcPts val="0"/>
              </a:spcBef>
              <a:spcAft>
                <a:spcPts val="0"/>
              </a:spcAft>
              <a:buSzPts val="2800"/>
              <a:buNone/>
              <a:defRPr>
                <a:latin typeface="Poppins"/>
                <a:ea typeface="Poppins"/>
                <a:cs typeface="Poppins"/>
                <a:sym typeface="Poppins"/>
              </a:defRPr>
            </a:lvl8pPr>
            <a:lvl9pPr lvl="8">
              <a:spcBef>
                <a:spcPts val="0"/>
              </a:spcBef>
              <a:spcAft>
                <a:spcPts val="0"/>
              </a:spcAft>
              <a:buSzPts val="2800"/>
              <a:buNone/>
              <a:defRPr>
                <a:latin typeface="Poppins"/>
                <a:ea typeface="Poppins"/>
                <a:cs typeface="Poppins"/>
                <a:sym typeface="Poppins"/>
              </a:defRPr>
            </a:lvl9pPr>
          </a:lstStyle>
          <a:p/>
        </p:txBody>
      </p:sp>
      <p:sp>
        <p:nvSpPr>
          <p:cNvPr id="138" name="Google Shape;138;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
        <p:nvSpPr>
          <p:cNvPr id="139" name="Google Shape;139;p14"/>
          <p:cNvSpPr txBox="1"/>
          <p:nvPr>
            <p:ph idx="1" type="body"/>
          </p:nvPr>
        </p:nvSpPr>
        <p:spPr>
          <a:xfrm>
            <a:off x="632175" y="1717350"/>
            <a:ext cx="5520900" cy="2652300"/>
          </a:xfrm>
          <a:prstGeom prst="rect">
            <a:avLst/>
          </a:prstGeom>
        </p:spPr>
        <p:txBody>
          <a:bodyPr anchorCtr="0" anchor="t" bIns="91425" lIns="91425" spcFirstLastPara="1" rIns="91425" wrap="square" tIns="91425">
            <a:spAutoFit/>
          </a:bodyPr>
          <a:lstStyle>
            <a:lvl1pPr indent="-311150" lvl="0" marL="457200">
              <a:spcBef>
                <a:spcPts val="0"/>
              </a:spcBef>
              <a:spcAft>
                <a:spcPts val="0"/>
              </a:spcAft>
              <a:buSzPts val="1300"/>
              <a:buChar char="●"/>
              <a:defRPr sz="13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pic>
        <p:nvPicPr>
          <p:cNvPr id="140" name="Google Shape;140;p14"/>
          <p:cNvPicPr preferRelativeResize="0"/>
          <p:nvPr/>
        </p:nvPicPr>
        <p:blipFill>
          <a:blip r:embed="rId2">
            <a:alphaModFix/>
          </a:blip>
          <a:stretch>
            <a:fillRect/>
          </a:stretch>
        </p:blipFill>
        <p:spPr>
          <a:xfrm rot="5400000">
            <a:off x="727196" y="475900"/>
            <a:ext cx="374904" cy="374904"/>
          </a:xfrm>
          <a:prstGeom prst="rect">
            <a:avLst/>
          </a:prstGeom>
          <a:noFill/>
          <a:ln>
            <a:noFill/>
          </a:ln>
        </p:spPr>
      </p:pic>
      <p:pic>
        <p:nvPicPr>
          <p:cNvPr id="141" name="Google Shape;141;p14"/>
          <p:cNvPicPr preferRelativeResize="0"/>
          <p:nvPr/>
        </p:nvPicPr>
        <p:blipFill rotWithShape="1">
          <a:blip r:embed="rId3">
            <a:alphaModFix/>
          </a:blip>
          <a:srcRect b="0" l="7871" r="4470" t="0"/>
          <a:stretch/>
        </p:blipFill>
        <p:spPr>
          <a:xfrm rot="5399995">
            <a:off x="5161977" y="1270987"/>
            <a:ext cx="5149824" cy="2601527"/>
          </a:xfrm>
          <a:prstGeom prst="rect">
            <a:avLst/>
          </a:prstGeom>
          <a:noFill/>
          <a:ln>
            <a:noFill/>
          </a:ln>
        </p:spPr>
      </p:pic>
    </p:spTree>
  </p:cSld>
  <p:clrMapOvr>
    <a:masterClrMapping/>
  </p:clrMapOvr>
  <p:extLst>
    <p:ext uri="{DCECCB84-F9BA-43D5-87BE-67443E8EF086}">
      <p15:sldGuideLst>
        <p15:guide id="1" orient="horz" pos="1620">
          <p15:clr>
            <a:srgbClr val="E46962"/>
          </p15:clr>
        </p15:guide>
        <p15:guide id="2" pos="2880">
          <p15:clr>
            <a:srgbClr val="E46962"/>
          </p15:clr>
        </p15:guide>
        <p15:guide id="3" pos="398">
          <p15:clr>
            <a:srgbClr val="E46962"/>
          </p15:clr>
        </p15:guide>
        <p15:guide id="4" orient="horz" pos="628">
          <p15:clr>
            <a:srgbClr val="E46962"/>
          </p15:clr>
        </p15:guide>
        <p15:guide id="5" pos="5362">
          <p15:clr>
            <a:srgbClr val="E46962"/>
          </p15:clr>
        </p15:guide>
        <p15:guide id="6" pos="458">
          <p15:clr>
            <a:srgbClr val="E46962"/>
          </p15:clr>
        </p15:guide>
        <p15:guide id="7" orient="horz" pos="1082">
          <p15:clr>
            <a:srgbClr val="E46962"/>
          </p15:clr>
        </p15:guide>
        <p15:guide id="8" orient="horz" pos="903">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_Introduction_Slide_1 1">
  <p:cSld name="TITLE_2">
    <p:spTree>
      <p:nvGrpSpPr>
        <p:cNvPr id="142" name="Shape 142"/>
        <p:cNvGrpSpPr/>
        <p:nvPr/>
      </p:nvGrpSpPr>
      <p:grpSpPr>
        <a:xfrm>
          <a:off x="0" y="0"/>
          <a:ext cx="0" cy="0"/>
          <a:chOff x="0" y="0"/>
          <a:chExt cx="0" cy="0"/>
        </a:xfrm>
      </p:grpSpPr>
      <p:sp>
        <p:nvSpPr>
          <p:cNvPr id="143" name="Google Shape;143;p15"/>
          <p:cNvSpPr txBox="1"/>
          <p:nvPr>
            <p:ph type="title"/>
          </p:nvPr>
        </p:nvSpPr>
        <p:spPr>
          <a:xfrm>
            <a:off x="632175" y="920625"/>
            <a:ext cx="7679700" cy="726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atin typeface="Poppins"/>
                <a:ea typeface="Poppins"/>
                <a:cs typeface="Poppins"/>
                <a:sym typeface="Poppins"/>
              </a:defRPr>
            </a:lvl2pPr>
            <a:lvl3pPr lvl="2" rtl="0">
              <a:spcBef>
                <a:spcPts val="0"/>
              </a:spcBef>
              <a:spcAft>
                <a:spcPts val="0"/>
              </a:spcAft>
              <a:buSzPts val="2800"/>
              <a:buNone/>
              <a:defRPr>
                <a:latin typeface="Poppins"/>
                <a:ea typeface="Poppins"/>
                <a:cs typeface="Poppins"/>
                <a:sym typeface="Poppins"/>
              </a:defRPr>
            </a:lvl3pPr>
            <a:lvl4pPr lvl="3" rtl="0">
              <a:spcBef>
                <a:spcPts val="0"/>
              </a:spcBef>
              <a:spcAft>
                <a:spcPts val="0"/>
              </a:spcAft>
              <a:buSzPts val="2800"/>
              <a:buNone/>
              <a:defRPr>
                <a:latin typeface="Poppins"/>
                <a:ea typeface="Poppins"/>
                <a:cs typeface="Poppins"/>
                <a:sym typeface="Poppins"/>
              </a:defRPr>
            </a:lvl4pPr>
            <a:lvl5pPr lvl="4" rtl="0">
              <a:spcBef>
                <a:spcPts val="0"/>
              </a:spcBef>
              <a:spcAft>
                <a:spcPts val="0"/>
              </a:spcAft>
              <a:buSzPts val="2800"/>
              <a:buNone/>
              <a:defRPr>
                <a:latin typeface="Poppins"/>
                <a:ea typeface="Poppins"/>
                <a:cs typeface="Poppins"/>
                <a:sym typeface="Poppins"/>
              </a:defRPr>
            </a:lvl5pPr>
            <a:lvl6pPr lvl="5" rtl="0">
              <a:spcBef>
                <a:spcPts val="0"/>
              </a:spcBef>
              <a:spcAft>
                <a:spcPts val="0"/>
              </a:spcAft>
              <a:buSzPts val="2800"/>
              <a:buNone/>
              <a:defRPr>
                <a:latin typeface="Poppins"/>
                <a:ea typeface="Poppins"/>
                <a:cs typeface="Poppins"/>
                <a:sym typeface="Poppins"/>
              </a:defRPr>
            </a:lvl6pPr>
            <a:lvl7pPr lvl="6" rtl="0">
              <a:spcBef>
                <a:spcPts val="0"/>
              </a:spcBef>
              <a:spcAft>
                <a:spcPts val="0"/>
              </a:spcAft>
              <a:buSzPts val="2800"/>
              <a:buNone/>
              <a:defRPr>
                <a:latin typeface="Poppins"/>
                <a:ea typeface="Poppins"/>
                <a:cs typeface="Poppins"/>
                <a:sym typeface="Poppins"/>
              </a:defRPr>
            </a:lvl7pPr>
            <a:lvl8pPr lvl="7" rtl="0">
              <a:spcBef>
                <a:spcPts val="0"/>
              </a:spcBef>
              <a:spcAft>
                <a:spcPts val="0"/>
              </a:spcAft>
              <a:buSzPts val="2800"/>
              <a:buNone/>
              <a:defRPr>
                <a:latin typeface="Poppins"/>
                <a:ea typeface="Poppins"/>
                <a:cs typeface="Poppins"/>
                <a:sym typeface="Poppins"/>
              </a:defRPr>
            </a:lvl8pPr>
            <a:lvl9pPr lvl="8" rtl="0">
              <a:spcBef>
                <a:spcPts val="0"/>
              </a:spcBef>
              <a:spcAft>
                <a:spcPts val="0"/>
              </a:spcAft>
              <a:buSzPts val="2800"/>
              <a:buNone/>
              <a:defRPr>
                <a:latin typeface="Poppins"/>
                <a:ea typeface="Poppins"/>
                <a:cs typeface="Poppins"/>
                <a:sym typeface="Poppins"/>
              </a:defRPr>
            </a:lvl9pPr>
          </a:lstStyle>
          <a:p/>
        </p:txBody>
      </p:sp>
      <p:sp>
        <p:nvSpPr>
          <p:cNvPr id="144" name="Google Shape;144;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nl"/>
              <a:t>‹#›</a:t>
            </a:fld>
            <a:endParaRPr/>
          </a:p>
        </p:txBody>
      </p:sp>
      <p:sp>
        <p:nvSpPr>
          <p:cNvPr id="145" name="Google Shape;145;p15"/>
          <p:cNvSpPr txBox="1"/>
          <p:nvPr>
            <p:ph idx="1" type="body"/>
          </p:nvPr>
        </p:nvSpPr>
        <p:spPr>
          <a:xfrm>
            <a:off x="632175" y="1717350"/>
            <a:ext cx="5520900" cy="26523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sz="13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pic>
        <p:nvPicPr>
          <p:cNvPr id="146" name="Google Shape;146;p15"/>
          <p:cNvPicPr preferRelativeResize="0"/>
          <p:nvPr/>
        </p:nvPicPr>
        <p:blipFill rotWithShape="1">
          <a:blip r:embed="rId2">
            <a:alphaModFix/>
          </a:blip>
          <a:srcRect b="0" l="7871" r="4470" t="0"/>
          <a:stretch/>
        </p:blipFill>
        <p:spPr>
          <a:xfrm rot="5399995">
            <a:off x="5161977" y="1270987"/>
            <a:ext cx="5149824" cy="2601528"/>
          </a:xfrm>
          <a:prstGeom prst="rect">
            <a:avLst/>
          </a:prstGeom>
          <a:noFill/>
          <a:ln>
            <a:noFill/>
          </a:ln>
        </p:spPr>
      </p:pic>
    </p:spTree>
  </p:cSld>
  <p:clrMapOvr>
    <a:masterClrMapping/>
  </p:clrMapOvr>
  <p:extLst>
    <p:ext uri="{DCECCB84-F9BA-43D5-87BE-67443E8EF086}">
      <p15:sldGuideLst>
        <p15:guide id="1" orient="horz" pos="1620">
          <p15:clr>
            <a:srgbClr val="E46962"/>
          </p15:clr>
        </p15:guide>
        <p15:guide id="2" pos="2880">
          <p15:clr>
            <a:srgbClr val="E46962"/>
          </p15:clr>
        </p15:guide>
        <p15:guide id="3" pos="398">
          <p15:clr>
            <a:srgbClr val="E46962"/>
          </p15:clr>
        </p15:guide>
        <p15:guide id="4" orient="horz" pos="628">
          <p15:clr>
            <a:srgbClr val="E46962"/>
          </p15:clr>
        </p15:guide>
        <p15:guide id="5" pos="5362">
          <p15:clr>
            <a:srgbClr val="E46962"/>
          </p15:clr>
        </p15:guide>
        <p15:guide id="6" pos="458">
          <p15:clr>
            <a:srgbClr val="E46962"/>
          </p15:clr>
        </p15:guide>
        <p15:guide id="7" orient="horz" pos="1082">
          <p15:clr>
            <a:srgbClr val="E46962"/>
          </p15:clr>
        </p15:guide>
        <p15:guide id="8" orient="horz" pos="903">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_Title_Body_1">
  <p:cSld name="TITLE_1">
    <p:spTree>
      <p:nvGrpSpPr>
        <p:cNvPr id="147" name="Shape 147"/>
        <p:cNvGrpSpPr/>
        <p:nvPr/>
      </p:nvGrpSpPr>
      <p:grpSpPr>
        <a:xfrm>
          <a:off x="0" y="0"/>
          <a:ext cx="0" cy="0"/>
          <a:chOff x="0" y="0"/>
          <a:chExt cx="0" cy="0"/>
        </a:xfrm>
      </p:grpSpPr>
      <p:sp>
        <p:nvSpPr>
          <p:cNvPr id="148" name="Google Shape;148;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pic>
        <p:nvPicPr>
          <p:cNvPr id="149" name="Google Shape;149;p16"/>
          <p:cNvPicPr preferRelativeResize="0"/>
          <p:nvPr/>
        </p:nvPicPr>
        <p:blipFill>
          <a:blip r:embed="rId2">
            <a:alphaModFix/>
          </a:blip>
          <a:stretch>
            <a:fillRect/>
          </a:stretch>
        </p:blipFill>
        <p:spPr>
          <a:xfrm>
            <a:off x="5899075" y="1913100"/>
            <a:ext cx="3244926" cy="3230399"/>
          </a:xfrm>
          <a:prstGeom prst="rect">
            <a:avLst/>
          </a:prstGeom>
          <a:noFill/>
          <a:ln>
            <a:noFill/>
          </a:ln>
        </p:spPr>
      </p:pic>
      <p:sp>
        <p:nvSpPr>
          <p:cNvPr id="150" name="Google Shape;150;p16"/>
          <p:cNvSpPr/>
          <p:nvPr>
            <p:ph idx="2" type="pic"/>
          </p:nvPr>
        </p:nvSpPr>
        <p:spPr>
          <a:xfrm>
            <a:off x="5843075" y="632300"/>
            <a:ext cx="2615100" cy="3918900"/>
          </a:xfrm>
          <a:prstGeom prst="roundRect">
            <a:avLst>
              <a:gd fmla="val 16667" name="adj"/>
            </a:avLst>
          </a:prstGeom>
          <a:noFill/>
          <a:ln>
            <a:noFill/>
          </a:ln>
        </p:spPr>
      </p:sp>
      <p:sp>
        <p:nvSpPr>
          <p:cNvPr id="151" name="Google Shape;151;p16"/>
          <p:cNvSpPr txBox="1"/>
          <p:nvPr>
            <p:ph type="title"/>
          </p:nvPr>
        </p:nvSpPr>
        <p:spPr>
          <a:xfrm>
            <a:off x="632175" y="920625"/>
            <a:ext cx="5046000" cy="7269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800"/>
              <a:buNone/>
              <a:defRPr>
                <a:latin typeface="Poppins"/>
                <a:ea typeface="Poppins"/>
                <a:cs typeface="Poppins"/>
                <a:sym typeface="Poppins"/>
              </a:defRPr>
            </a:lvl2pPr>
            <a:lvl3pPr lvl="2">
              <a:spcBef>
                <a:spcPts val="0"/>
              </a:spcBef>
              <a:spcAft>
                <a:spcPts val="0"/>
              </a:spcAft>
              <a:buSzPts val="2800"/>
              <a:buNone/>
              <a:defRPr>
                <a:latin typeface="Poppins"/>
                <a:ea typeface="Poppins"/>
                <a:cs typeface="Poppins"/>
                <a:sym typeface="Poppins"/>
              </a:defRPr>
            </a:lvl3pPr>
            <a:lvl4pPr lvl="3">
              <a:spcBef>
                <a:spcPts val="0"/>
              </a:spcBef>
              <a:spcAft>
                <a:spcPts val="0"/>
              </a:spcAft>
              <a:buSzPts val="2800"/>
              <a:buNone/>
              <a:defRPr>
                <a:latin typeface="Poppins"/>
                <a:ea typeface="Poppins"/>
                <a:cs typeface="Poppins"/>
                <a:sym typeface="Poppins"/>
              </a:defRPr>
            </a:lvl4pPr>
            <a:lvl5pPr lvl="4">
              <a:spcBef>
                <a:spcPts val="0"/>
              </a:spcBef>
              <a:spcAft>
                <a:spcPts val="0"/>
              </a:spcAft>
              <a:buSzPts val="2800"/>
              <a:buNone/>
              <a:defRPr>
                <a:latin typeface="Poppins"/>
                <a:ea typeface="Poppins"/>
                <a:cs typeface="Poppins"/>
                <a:sym typeface="Poppins"/>
              </a:defRPr>
            </a:lvl5pPr>
            <a:lvl6pPr lvl="5">
              <a:spcBef>
                <a:spcPts val="0"/>
              </a:spcBef>
              <a:spcAft>
                <a:spcPts val="0"/>
              </a:spcAft>
              <a:buSzPts val="2800"/>
              <a:buNone/>
              <a:defRPr>
                <a:latin typeface="Poppins"/>
                <a:ea typeface="Poppins"/>
                <a:cs typeface="Poppins"/>
                <a:sym typeface="Poppins"/>
              </a:defRPr>
            </a:lvl6pPr>
            <a:lvl7pPr lvl="6">
              <a:spcBef>
                <a:spcPts val="0"/>
              </a:spcBef>
              <a:spcAft>
                <a:spcPts val="0"/>
              </a:spcAft>
              <a:buSzPts val="2800"/>
              <a:buNone/>
              <a:defRPr>
                <a:latin typeface="Poppins"/>
                <a:ea typeface="Poppins"/>
                <a:cs typeface="Poppins"/>
                <a:sym typeface="Poppins"/>
              </a:defRPr>
            </a:lvl7pPr>
            <a:lvl8pPr lvl="7">
              <a:spcBef>
                <a:spcPts val="0"/>
              </a:spcBef>
              <a:spcAft>
                <a:spcPts val="0"/>
              </a:spcAft>
              <a:buSzPts val="2800"/>
              <a:buNone/>
              <a:defRPr>
                <a:latin typeface="Poppins"/>
                <a:ea typeface="Poppins"/>
                <a:cs typeface="Poppins"/>
                <a:sym typeface="Poppins"/>
              </a:defRPr>
            </a:lvl8pPr>
            <a:lvl9pPr lvl="8">
              <a:spcBef>
                <a:spcPts val="0"/>
              </a:spcBef>
              <a:spcAft>
                <a:spcPts val="0"/>
              </a:spcAft>
              <a:buSzPts val="2800"/>
              <a:buNone/>
              <a:defRPr>
                <a:latin typeface="Poppins"/>
                <a:ea typeface="Poppins"/>
                <a:cs typeface="Poppins"/>
                <a:sym typeface="Poppins"/>
              </a:defRPr>
            </a:lvl9pPr>
          </a:lstStyle>
          <a:p/>
        </p:txBody>
      </p:sp>
      <p:pic>
        <p:nvPicPr>
          <p:cNvPr id="152" name="Google Shape;152;p16"/>
          <p:cNvPicPr preferRelativeResize="0"/>
          <p:nvPr/>
        </p:nvPicPr>
        <p:blipFill>
          <a:blip r:embed="rId3">
            <a:alphaModFix/>
          </a:blip>
          <a:stretch>
            <a:fillRect/>
          </a:stretch>
        </p:blipFill>
        <p:spPr>
          <a:xfrm rot="5400000">
            <a:off x="727196" y="475900"/>
            <a:ext cx="374904" cy="374904"/>
          </a:xfrm>
          <a:prstGeom prst="rect">
            <a:avLst/>
          </a:prstGeom>
          <a:noFill/>
          <a:ln>
            <a:noFill/>
          </a:ln>
        </p:spPr>
      </p:pic>
      <p:sp>
        <p:nvSpPr>
          <p:cNvPr id="153" name="Google Shape;153;p16"/>
          <p:cNvSpPr txBox="1"/>
          <p:nvPr>
            <p:ph idx="1" type="subTitle"/>
          </p:nvPr>
        </p:nvSpPr>
        <p:spPr>
          <a:xfrm>
            <a:off x="642700" y="1723725"/>
            <a:ext cx="3763800" cy="2827500"/>
          </a:xfrm>
          <a:prstGeom prst="rect">
            <a:avLst/>
          </a:prstGeom>
        </p:spPr>
        <p:txBody>
          <a:bodyPr anchorCtr="0" anchor="t" bIns="91425" lIns="91425" spcFirstLastPara="1" rIns="91425" wrap="square" tIns="91425">
            <a:normAutofit/>
          </a:bodyPr>
          <a:lstStyle>
            <a:lvl1pPr lvl="0">
              <a:spcBef>
                <a:spcPts val="0"/>
              </a:spcBef>
              <a:spcAft>
                <a:spcPts val="0"/>
              </a:spcAft>
              <a:buSzPts val="13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Tree>
  </p:cSld>
  <p:clrMapOvr>
    <a:masterClrMapping/>
  </p:clrMapOvr>
  <p:extLst>
    <p:ext uri="{DCECCB84-F9BA-43D5-87BE-67443E8EF086}">
      <p15:sldGuideLst>
        <p15:guide id="1" orient="horz" pos="1620">
          <p15:clr>
            <a:srgbClr val="E46962"/>
          </p15:clr>
        </p15:guide>
        <p15:guide id="2" pos="2880">
          <p15:clr>
            <a:srgbClr val="E46962"/>
          </p15:clr>
        </p15:guide>
        <p15:guide id="3" pos="405">
          <p15:clr>
            <a:srgbClr val="E46962"/>
          </p15:clr>
        </p15:guide>
        <p15:guide id="4" orient="horz" pos="628">
          <p15:clr>
            <a:srgbClr val="E46962"/>
          </p15:clr>
        </p15:guide>
        <p15:guide id="5" pos="5328">
          <p15:clr>
            <a:srgbClr val="E46962"/>
          </p15:clr>
        </p15:guide>
        <p15:guide id="6" orient="horz" pos="891">
          <p15:clr>
            <a:srgbClr val="E46962"/>
          </p15:clr>
        </p15:guide>
        <p15:guide id="7" orient="horz" pos="1086">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_Title_Body_1 1">
  <p:cSld name="TITLE_1_3">
    <p:spTree>
      <p:nvGrpSpPr>
        <p:cNvPr id="154" name="Shape 154"/>
        <p:cNvGrpSpPr/>
        <p:nvPr/>
      </p:nvGrpSpPr>
      <p:grpSpPr>
        <a:xfrm>
          <a:off x="0" y="0"/>
          <a:ext cx="0" cy="0"/>
          <a:chOff x="0" y="0"/>
          <a:chExt cx="0" cy="0"/>
        </a:xfrm>
      </p:grpSpPr>
      <p:sp>
        <p:nvSpPr>
          <p:cNvPr id="155" name="Google Shape;155;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nl"/>
              <a:t>‹#›</a:t>
            </a:fld>
            <a:endParaRPr/>
          </a:p>
        </p:txBody>
      </p:sp>
      <p:pic>
        <p:nvPicPr>
          <p:cNvPr id="156" name="Google Shape;156;p17"/>
          <p:cNvPicPr preferRelativeResize="0"/>
          <p:nvPr/>
        </p:nvPicPr>
        <p:blipFill>
          <a:blip r:embed="rId2">
            <a:alphaModFix/>
          </a:blip>
          <a:stretch>
            <a:fillRect/>
          </a:stretch>
        </p:blipFill>
        <p:spPr>
          <a:xfrm>
            <a:off x="5899075" y="1913100"/>
            <a:ext cx="3244926" cy="3230399"/>
          </a:xfrm>
          <a:prstGeom prst="rect">
            <a:avLst/>
          </a:prstGeom>
          <a:noFill/>
          <a:ln>
            <a:noFill/>
          </a:ln>
        </p:spPr>
      </p:pic>
    </p:spTree>
  </p:cSld>
  <p:clrMapOvr>
    <a:masterClrMapping/>
  </p:clrMapOvr>
  <p:extLst>
    <p:ext uri="{DCECCB84-F9BA-43D5-87BE-67443E8EF086}">
      <p15:sldGuideLst>
        <p15:guide id="1" orient="horz" pos="1620">
          <p15:clr>
            <a:srgbClr val="E46962"/>
          </p15:clr>
        </p15:guide>
        <p15:guide id="2" pos="2880">
          <p15:clr>
            <a:srgbClr val="E46962"/>
          </p15:clr>
        </p15:guide>
        <p15:guide id="3" pos="405">
          <p15:clr>
            <a:srgbClr val="E46962"/>
          </p15:clr>
        </p15:guide>
        <p15:guide id="4" orient="horz" pos="628">
          <p15:clr>
            <a:srgbClr val="E46962"/>
          </p15:clr>
        </p15:guide>
        <p15:guide id="5" pos="5328">
          <p15:clr>
            <a:srgbClr val="E46962"/>
          </p15:clr>
        </p15:guide>
        <p15:guide id="6" orient="horz" pos="891">
          <p15:clr>
            <a:srgbClr val="E46962"/>
          </p15:clr>
        </p15:guide>
        <p15:guide id="7" orient="horz" pos="1086">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_Title_Body_1_no_image">
  <p:cSld name="TITLE_1_2">
    <p:spTree>
      <p:nvGrpSpPr>
        <p:cNvPr id="157" name="Shape 157"/>
        <p:cNvGrpSpPr/>
        <p:nvPr/>
      </p:nvGrpSpPr>
      <p:grpSpPr>
        <a:xfrm>
          <a:off x="0" y="0"/>
          <a:ext cx="0" cy="0"/>
          <a:chOff x="0" y="0"/>
          <a:chExt cx="0" cy="0"/>
        </a:xfrm>
      </p:grpSpPr>
      <p:sp>
        <p:nvSpPr>
          <p:cNvPr id="158" name="Google Shape;158;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pic>
        <p:nvPicPr>
          <p:cNvPr id="159" name="Google Shape;159;p18"/>
          <p:cNvPicPr preferRelativeResize="0"/>
          <p:nvPr/>
        </p:nvPicPr>
        <p:blipFill>
          <a:blip r:embed="rId2">
            <a:alphaModFix/>
          </a:blip>
          <a:stretch>
            <a:fillRect/>
          </a:stretch>
        </p:blipFill>
        <p:spPr>
          <a:xfrm>
            <a:off x="6477450" y="2488875"/>
            <a:ext cx="2666551" cy="2654624"/>
          </a:xfrm>
          <a:prstGeom prst="rect">
            <a:avLst/>
          </a:prstGeom>
          <a:noFill/>
          <a:ln>
            <a:noFill/>
          </a:ln>
        </p:spPr>
      </p:pic>
      <p:sp>
        <p:nvSpPr>
          <p:cNvPr id="160" name="Google Shape;160;p18"/>
          <p:cNvSpPr txBox="1"/>
          <p:nvPr>
            <p:ph type="title"/>
          </p:nvPr>
        </p:nvSpPr>
        <p:spPr>
          <a:xfrm>
            <a:off x="632175" y="920625"/>
            <a:ext cx="6485100" cy="7269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800"/>
              <a:buNone/>
              <a:defRPr>
                <a:latin typeface="Poppins"/>
                <a:ea typeface="Poppins"/>
                <a:cs typeface="Poppins"/>
                <a:sym typeface="Poppins"/>
              </a:defRPr>
            </a:lvl2pPr>
            <a:lvl3pPr lvl="2">
              <a:spcBef>
                <a:spcPts val="0"/>
              </a:spcBef>
              <a:spcAft>
                <a:spcPts val="0"/>
              </a:spcAft>
              <a:buSzPts val="2800"/>
              <a:buNone/>
              <a:defRPr>
                <a:latin typeface="Poppins"/>
                <a:ea typeface="Poppins"/>
                <a:cs typeface="Poppins"/>
                <a:sym typeface="Poppins"/>
              </a:defRPr>
            </a:lvl3pPr>
            <a:lvl4pPr lvl="3">
              <a:spcBef>
                <a:spcPts val="0"/>
              </a:spcBef>
              <a:spcAft>
                <a:spcPts val="0"/>
              </a:spcAft>
              <a:buSzPts val="2800"/>
              <a:buNone/>
              <a:defRPr>
                <a:latin typeface="Poppins"/>
                <a:ea typeface="Poppins"/>
                <a:cs typeface="Poppins"/>
                <a:sym typeface="Poppins"/>
              </a:defRPr>
            </a:lvl4pPr>
            <a:lvl5pPr lvl="4">
              <a:spcBef>
                <a:spcPts val="0"/>
              </a:spcBef>
              <a:spcAft>
                <a:spcPts val="0"/>
              </a:spcAft>
              <a:buSzPts val="2800"/>
              <a:buNone/>
              <a:defRPr>
                <a:latin typeface="Poppins"/>
                <a:ea typeface="Poppins"/>
                <a:cs typeface="Poppins"/>
                <a:sym typeface="Poppins"/>
              </a:defRPr>
            </a:lvl5pPr>
            <a:lvl6pPr lvl="5">
              <a:spcBef>
                <a:spcPts val="0"/>
              </a:spcBef>
              <a:spcAft>
                <a:spcPts val="0"/>
              </a:spcAft>
              <a:buSzPts val="2800"/>
              <a:buNone/>
              <a:defRPr>
                <a:latin typeface="Poppins"/>
                <a:ea typeface="Poppins"/>
                <a:cs typeface="Poppins"/>
                <a:sym typeface="Poppins"/>
              </a:defRPr>
            </a:lvl6pPr>
            <a:lvl7pPr lvl="6">
              <a:spcBef>
                <a:spcPts val="0"/>
              </a:spcBef>
              <a:spcAft>
                <a:spcPts val="0"/>
              </a:spcAft>
              <a:buSzPts val="2800"/>
              <a:buNone/>
              <a:defRPr>
                <a:latin typeface="Poppins"/>
                <a:ea typeface="Poppins"/>
                <a:cs typeface="Poppins"/>
                <a:sym typeface="Poppins"/>
              </a:defRPr>
            </a:lvl7pPr>
            <a:lvl8pPr lvl="7">
              <a:spcBef>
                <a:spcPts val="0"/>
              </a:spcBef>
              <a:spcAft>
                <a:spcPts val="0"/>
              </a:spcAft>
              <a:buSzPts val="2800"/>
              <a:buNone/>
              <a:defRPr>
                <a:latin typeface="Poppins"/>
                <a:ea typeface="Poppins"/>
                <a:cs typeface="Poppins"/>
                <a:sym typeface="Poppins"/>
              </a:defRPr>
            </a:lvl8pPr>
            <a:lvl9pPr lvl="8">
              <a:spcBef>
                <a:spcPts val="0"/>
              </a:spcBef>
              <a:spcAft>
                <a:spcPts val="0"/>
              </a:spcAft>
              <a:buSzPts val="2800"/>
              <a:buNone/>
              <a:defRPr>
                <a:latin typeface="Poppins"/>
                <a:ea typeface="Poppins"/>
                <a:cs typeface="Poppins"/>
                <a:sym typeface="Poppins"/>
              </a:defRPr>
            </a:lvl9pPr>
          </a:lstStyle>
          <a:p/>
        </p:txBody>
      </p:sp>
      <p:pic>
        <p:nvPicPr>
          <p:cNvPr id="161" name="Google Shape;161;p18"/>
          <p:cNvPicPr preferRelativeResize="0"/>
          <p:nvPr/>
        </p:nvPicPr>
        <p:blipFill>
          <a:blip r:embed="rId3">
            <a:alphaModFix/>
          </a:blip>
          <a:stretch>
            <a:fillRect/>
          </a:stretch>
        </p:blipFill>
        <p:spPr>
          <a:xfrm rot="5400000">
            <a:off x="727196" y="475900"/>
            <a:ext cx="374904" cy="374904"/>
          </a:xfrm>
          <a:prstGeom prst="rect">
            <a:avLst/>
          </a:prstGeom>
          <a:noFill/>
          <a:ln>
            <a:noFill/>
          </a:ln>
        </p:spPr>
      </p:pic>
      <p:sp>
        <p:nvSpPr>
          <p:cNvPr id="162" name="Google Shape;162;p18"/>
          <p:cNvSpPr txBox="1"/>
          <p:nvPr>
            <p:ph idx="1" type="subTitle"/>
          </p:nvPr>
        </p:nvSpPr>
        <p:spPr>
          <a:xfrm>
            <a:off x="642700" y="1589400"/>
            <a:ext cx="6474600" cy="3030900"/>
          </a:xfrm>
          <a:prstGeom prst="rect">
            <a:avLst/>
          </a:prstGeom>
        </p:spPr>
        <p:txBody>
          <a:bodyPr anchorCtr="0" anchor="t" bIns="91425" lIns="91425" spcFirstLastPara="1" rIns="91425" wrap="square" tIns="91425">
            <a:normAutofit/>
          </a:bodyPr>
          <a:lstStyle>
            <a:lvl1pPr lvl="0">
              <a:spcBef>
                <a:spcPts val="0"/>
              </a:spcBef>
              <a:spcAft>
                <a:spcPts val="0"/>
              </a:spcAft>
              <a:buSzPts val="13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Tree>
  </p:cSld>
  <p:clrMapOvr>
    <a:masterClrMapping/>
  </p:clrMapOvr>
  <p:extLst>
    <p:ext uri="{DCECCB84-F9BA-43D5-87BE-67443E8EF086}">
      <p15:sldGuideLst>
        <p15:guide id="1" orient="horz" pos="1620">
          <p15:clr>
            <a:srgbClr val="E46962"/>
          </p15:clr>
        </p15:guide>
        <p15:guide id="2" pos="2880">
          <p15:clr>
            <a:srgbClr val="E46962"/>
          </p15:clr>
        </p15:guide>
        <p15:guide id="3" pos="405">
          <p15:clr>
            <a:srgbClr val="E46962"/>
          </p15:clr>
        </p15:guide>
        <p15:guide id="4" orient="horz" pos="628">
          <p15:clr>
            <a:srgbClr val="E46962"/>
          </p15:clr>
        </p15:guide>
        <p15:guide id="5" pos="5328">
          <p15:clr>
            <a:srgbClr val="E46962"/>
          </p15:clr>
        </p15:guide>
        <p15:guide id="6" orient="horz" pos="891">
          <p15:clr>
            <a:srgbClr val="E46962"/>
          </p15:clr>
        </p15:guide>
        <p15:guide id="7" orient="horz" pos="1086">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_Title_Body_2">
  <p:cSld name="TITLE_1_1">
    <p:spTree>
      <p:nvGrpSpPr>
        <p:cNvPr id="163" name="Shape 163"/>
        <p:cNvGrpSpPr/>
        <p:nvPr/>
      </p:nvGrpSpPr>
      <p:grpSpPr>
        <a:xfrm>
          <a:off x="0" y="0"/>
          <a:ext cx="0" cy="0"/>
          <a:chOff x="0" y="0"/>
          <a:chExt cx="0" cy="0"/>
        </a:xfrm>
      </p:grpSpPr>
      <p:pic>
        <p:nvPicPr>
          <p:cNvPr id="164" name="Google Shape;164;p19"/>
          <p:cNvPicPr preferRelativeResize="0"/>
          <p:nvPr/>
        </p:nvPicPr>
        <p:blipFill rotWithShape="1">
          <a:blip r:embed="rId2">
            <a:alphaModFix/>
          </a:blip>
          <a:srcRect b="0" l="0" r="49205" t="0"/>
          <a:stretch/>
        </p:blipFill>
        <p:spPr>
          <a:xfrm flipH="1">
            <a:off x="0" y="-348137"/>
            <a:ext cx="1836600" cy="3599400"/>
          </a:xfrm>
          <a:prstGeom prst="rect">
            <a:avLst/>
          </a:prstGeom>
          <a:noFill/>
          <a:ln>
            <a:noFill/>
          </a:ln>
        </p:spPr>
      </p:pic>
      <p:pic>
        <p:nvPicPr>
          <p:cNvPr id="165" name="Google Shape;165;p19"/>
          <p:cNvPicPr preferRelativeResize="0"/>
          <p:nvPr/>
        </p:nvPicPr>
        <p:blipFill rotWithShape="1">
          <a:blip r:embed="rId2">
            <a:alphaModFix/>
          </a:blip>
          <a:srcRect b="0" l="0" r="49205" t="0"/>
          <a:stretch/>
        </p:blipFill>
        <p:spPr>
          <a:xfrm rot="10800000">
            <a:off x="0" y="1892238"/>
            <a:ext cx="1836600" cy="3599400"/>
          </a:xfrm>
          <a:prstGeom prst="rect">
            <a:avLst/>
          </a:prstGeom>
          <a:noFill/>
          <a:ln>
            <a:noFill/>
          </a:ln>
        </p:spPr>
      </p:pic>
      <p:sp>
        <p:nvSpPr>
          <p:cNvPr id="166" name="Google Shape;16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
        <p:nvSpPr>
          <p:cNvPr id="167" name="Google Shape;167;p19"/>
          <p:cNvSpPr/>
          <p:nvPr>
            <p:ph idx="2" type="pic"/>
          </p:nvPr>
        </p:nvSpPr>
        <p:spPr>
          <a:xfrm>
            <a:off x="642700" y="632300"/>
            <a:ext cx="2615100" cy="3918900"/>
          </a:xfrm>
          <a:prstGeom prst="roundRect">
            <a:avLst>
              <a:gd fmla="val 16667" name="adj"/>
            </a:avLst>
          </a:prstGeom>
          <a:noFill/>
          <a:ln>
            <a:noFill/>
          </a:ln>
        </p:spPr>
      </p:sp>
      <p:sp>
        <p:nvSpPr>
          <p:cNvPr id="168" name="Google Shape;168;p19"/>
          <p:cNvSpPr/>
          <p:nvPr/>
        </p:nvSpPr>
        <p:spPr>
          <a:xfrm rot="-695">
            <a:off x="8410293" y="4393362"/>
            <a:ext cx="1484700" cy="1476900"/>
          </a:xfrm>
          <a:prstGeom prst="pie">
            <a:avLst>
              <a:gd fmla="val 10804369" name="adj1"/>
              <a:gd fmla="val 16200000" name="adj2"/>
            </a:avLst>
          </a:prstGeom>
          <a:gradFill>
            <a:gsLst>
              <a:gs pos="0">
                <a:srgbClr val="FFC982"/>
              </a:gs>
              <a:gs pos="100000">
                <a:srgbClr val="F58F09"/>
              </a:gs>
            </a:gsLst>
            <a:path path="circle">
              <a:fillToRect b="50%" l="50%" r="50%" t="50%"/>
            </a:path>
            <a:tileRect/>
          </a:gra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C2C2C"/>
              </a:solidFill>
            </a:endParaRPr>
          </a:p>
        </p:txBody>
      </p:sp>
      <p:sp>
        <p:nvSpPr>
          <p:cNvPr id="169" name="Google Shape;169;p19"/>
          <p:cNvSpPr txBox="1"/>
          <p:nvPr>
            <p:ph type="title"/>
          </p:nvPr>
        </p:nvSpPr>
        <p:spPr>
          <a:xfrm>
            <a:off x="4722075" y="997400"/>
            <a:ext cx="3589800" cy="650100"/>
          </a:xfrm>
          <a:prstGeom prst="rect">
            <a:avLst/>
          </a:prstGeom>
        </p:spPr>
        <p:txBody>
          <a:bodyPr anchorCtr="0" anchor="ctr" bIns="91425" lIns="91425" spcFirstLastPara="1" rIns="91425" wrap="square" tIns="91425">
            <a:spAutoFit/>
          </a:bodyPr>
          <a:lstStyle>
            <a:lvl1pPr lvl="0">
              <a:spcBef>
                <a:spcPts val="0"/>
              </a:spcBef>
              <a:spcAft>
                <a:spcPts val="0"/>
              </a:spcAft>
              <a:buSzPts val="2400"/>
              <a:buNone/>
              <a:defRPr sz="2400"/>
            </a:lvl1pPr>
            <a:lvl2pPr lvl="1">
              <a:spcBef>
                <a:spcPts val="0"/>
              </a:spcBef>
              <a:spcAft>
                <a:spcPts val="0"/>
              </a:spcAft>
              <a:buSzPts val="2800"/>
              <a:buNone/>
              <a:defRPr>
                <a:latin typeface="Poppins"/>
                <a:ea typeface="Poppins"/>
                <a:cs typeface="Poppins"/>
                <a:sym typeface="Poppins"/>
              </a:defRPr>
            </a:lvl2pPr>
            <a:lvl3pPr lvl="2">
              <a:spcBef>
                <a:spcPts val="0"/>
              </a:spcBef>
              <a:spcAft>
                <a:spcPts val="0"/>
              </a:spcAft>
              <a:buSzPts val="2800"/>
              <a:buNone/>
              <a:defRPr>
                <a:latin typeface="Poppins"/>
                <a:ea typeface="Poppins"/>
                <a:cs typeface="Poppins"/>
                <a:sym typeface="Poppins"/>
              </a:defRPr>
            </a:lvl3pPr>
            <a:lvl4pPr lvl="3">
              <a:spcBef>
                <a:spcPts val="0"/>
              </a:spcBef>
              <a:spcAft>
                <a:spcPts val="0"/>
              </a:spcAft>
              <a:buSzPts val="2800"/>
              <a:buNone/>
              <a:defRPr>
                <a:latin typeface="Poppins"/>
                <a:ea typeface="Poppins"/>
                <a:cs typeface="Poppins"/>
                <a:sym typeface="Poppins"/>
              </a:defRPr>
            </a:lvl4pPr>
            <a:lvl5pPr lvl="4">
              <a:spcBef>
                <a:spcPts val="0"/>
              </a:spcBef>
              <a:spcAft>
                <a:spcPts val="0"/>
              </a:spcAft>
              <a:buSzPts val="2800"/>
              <a:buNone/>
              <a:defRPr>
                <a:latin typeface="Poppins"/>
                <a:ea typeface="Poppins"/>
                <a:cs typeface="Poppins"/>
                <a:sym typeface="Poppins"/>
              </a:defRPr>
            </a:lvl5pPr>
            <a:lvl6pPr lvl="5">
              <a:spcBef>
                <a:spcPts val="0"/>
              </a:spcBef>
              <a:spcAft>
                <a:spcPts val="0"/>
              </a:spcAft>
              <a:buSzPts val="2800"/>
              <a:buNone/>
              <a:defRPr>
                <a:latin typeface="Poppins"/>
                <a:ea typeface="Poppins"/>
                <a:cs typeface="Poppins"/>
                <a:sym typeface="Poppins"/>
              </a:defRPr>
            </a:lvl6pPr>
            <a:lvl7pPr lvl="6">
              <a:spcBef>
                <a:spcPts val="0"/>
              </a:spcBef>
              <a:spcAft>
                <a:spcPts val="0"/>
              </a:spcAft>
              <a:buSzPts val="2800"/>
              <a:buNone/>
              <a:defRPr>
                <a:latin typeface="Poppins"/>
                <a:ea typeface="Poppins"/>
                <a:cs typeface="Poppins"/>
                <a:sym typeface="Poppins"/>
              </a:defRPr>
            </a:lvl7pPr>
            <a:lvl8pPr lvl="7">
              <a:spcBef>
                <a:spcPts val="0"/>
              </a:spcBef>
              <a:spcAft>
                <a:spcPts val="0"/>
              </a:spcAft>
              <a:buSzPts val="2800"/>
              <a:buNone/>
              <a:defRPr>
                <a:latin typeface="Poppins"/>
                <a:ea typeface="Poppins"/>
                <a:cs typeface="Poppins"/>
                <a:sym typeface="Poppins"/>
              </a:defRPr>
            </a:lvl8pPr>
            <a:lvl9pPr lvl="8">
              <a:spcBef>
                <a:spcPts val="0"/>
              </a:spcBef>
              <a:spcAft>
                <a:spcPts val="0"/>
              </a:spcAft>
              <a:buSzPts val="2800"/>
              <a:buNone/>
              <a:defRPr>
                <a:latin typeface="Poppins"/>
                <a:ea typeface="Poppins"/>
                <a:cs typeface="Poppins"/>
                <a:sym typeface="Poppins"/>
              </a:defRPr>
            </a:lvl9pPr>
          </a:lstStyle>
          <a:p/>
        </p:txBody>
      </p:sp>
      <p:sp>
        <p:nvSpPr>
          <p:cNvPr id="170" name="Google Shape;170;p19"/>
          <p:cNvSpPr/>
          <p:nvPr/>
        </p:nvSpPr>
        <p:spPr>
          <a:xfrm>
            <a:off x="4800600" y="632300"/>
            <a:ext cx="775500" cy="131400"/>
          </a:xfrm>
          <a:prstGeom prst="roundRect">
            <a:avLst>
              <a:gd fmla="val 50000" name="adj"/>
            </a:avLst>
          </a:prstGeom>
          <a:solidFill>
            <a:srgbClr val="F4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txBox="1"/>
          <p:nvPr>
            <p:ph idx="1" type="subTitle"/>
          </p:nvPr>
        </p:nvSpPr>
        <p:spPr>
          <a:xfrm>
            <a:off x="4722075" y="1959150"/>
            <a:ext cx="3589800" cy="2742300"/>
          </a:xfrm>
          <a:prstGeom prst="rect">
            <a:avLst/>
          </a:prstGeom>
        </p:spPr>
        <p:txBody>
          <a:bodyPr anchorCtr="0" anchor="t" bIns="91425" lIns="91425" spcFirstLastPara="1" rIns="91425" wrap="square" tIns="91425">
            <a:normAutofit/>
          </a:bodyPr>
          <a:lstStyle>
            <a:lvl1pPr lvl="0">
              <a:spcBef>
                <a:spcPts val="0"/>
              </a:spcBef>
              <a:spcAft>
                <a:spcPts val="0"/>
              </a:spcAft>
              <a:buSzPts val="13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Tree>
  </p:cSld>
  <p:clrMapOvr>
    <a:masterClrMapping/>
  </p:clrMapOvr>
  <p:extLst>
    <p:ext uri="{DCECCB84-F9BA-43D5-87BE-67443E8EF086}">
      <p15:sldGuideLst>
        <p15:guide id="1" orient="horz" pos="1620">
          <p15:clr>
            <a:srgbClr val="E46962"/>
          </p15:clr>
        </p15:guide>
        <p15:guide id="2" pos="3024">
          <p15:clr>
            <a:srgbClr val="E46962"/>
          </p15:clr>
        </p15:guide>
        <p15:guide id="3" pos="405">
          <p15:clr>
            <a:srgbClr val="E46962"/>
          </p15:clr>
        </p15:guide>
        <p15:guide id="4" orient="horz" pos="628">
          <p15:clr>
            <a:srgbClr val="E46962"/>
          </p15:clr>
        </p15:guide>
        <p15:guide id="5" pos="5328">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ints 2_1">
  <p:cSld name="TITLE_1_1_2">
    <p:spTree>
      <p:nvGrpSpPr>
        <p:cNvPr id="172" name="Shape 172"/>
        <p:cNvGrpSpPr/>
        <p:nvPr/>
      </p:nvGrpSpPr>
      <p:grpSpPr>
        <a:xfrm>
          <a:off x="0" y="0"/>
          <a:ext cx="0" cy="0"/>
          <a:chOff x="0" y="0"/>
          <a:chExt cx="0" cy="0"/>
        </a:xfrm>
      </p:grpSpPr>
      <p:sp>
        <p:nvSpPr>
          <p:cNvPr id="173" name="Google Shape;173;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
        <p:nvSpPr>
          <p:cNvPr id="174" name="Google Shape;174;p20"/>
          <p:cNvSpPr txBox="1"/>
          <p:nvPr>
            <p:ph type="title"/>
          </p:nvPr>
        </p:nvSpPr>
        <p:spPr>
          <a:xfrm>
            <a:off x="4135200" y="650250"/>
            <a:ext cx="4270500" cy="726900"/>
          </a:xfrm>
          <a:prstGeom prst="rect">
            <a:avLst/>
          </a:prstGeom>
        </p:spPr>
        <p:txBody>
          <a:bodyPr anchorCtr="0" anchor="ctr"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800"/>
              <a:buNone/>
              <a:defRPr>
                <a:latin typeface="Poppins"/>
                <a:ea typeface="Poppins"/>
                <a:cs typeface="Poppins"/>
                <a:sym typeface="Poppins"/>
              </a:defRPr>
            </a:lvl2pPr>
            <a:lvl3pPr lvl="2">
              <a:spcBef>
                <a:spcPts val="0"/>
              </a:spcBef>
              <a:spcAft>
                <a:spcPts val="0"/>
              </a:spcAft>
              <a:buSzPts val="2800"/>
              <a:buNone/>
              <a:defRPr>
                <a:latin typeface="Poppins"/>
                <a:ea typeface="Poppins"/>
                <a:cs typeface="Poppins"/>
                <a:sym typeface="Poppins"/>
              </a:defRPr>
            </a:lvl3pPr>
            <a:lvl4pPr lvl="3">
              <a:spcBef>
                <a:spcPts val="0"/>
              </a:spcBef>
              <a:spcAft>
                <a:spcPts val="0"/>
              </a:spcAft>
              <a:buSzPts val="2800"/>
              <a:buNone/>
              <a:defRPr>
                <a:latin typeface="Poppins"/>
                <a:ea typeface="Poppins"/>
                <a:cs typeface="Poppins"/>
                <a:sym typeface="Poppins"/>
              </a:defRPr>
            </a:lvl4pPr>
            <a:lvl5pPr lvl="4">
              <a:spcBef>
                <a:spcPts val="0"/>
              </a:spcBef>
              <a:spcAft>
                <a:spcPts val="0"/>
              </a:spcAft>
              <a:buSzPts val="2800"/>
              <a:buNone/>
              <a:defRPr>
                <a:latin typeface="Poppins"/>
                <a:ea typeface="Poppins"/>
                <a:cs typeface="Poppins"/>
                <a:sym typeface="Poppins"/>
              </a:defRPr>
            </a:lvl5pPr>
            <a:lvl6pPr lvl="5">
              <a:spcBef>
                <a:spcPts val="0"/>
              </a:spcBef>
              <a:spcAft>
                <a:spcPts val="0"/>
              </a:spcAft>
              <a:buSzPts val="2800"/>
              <a:buNone/>
              <a:defRPr>
                <a:latin typeface="Poppins"/>
                <a:ea typeface="Poppins"/>
                <a:cs typeface="Poppins"/>
                <a:sym typeface="Poppins"/>
              </a:defRPr>
            </a:lvl6pPr>
            <a:lvl7pPr lvl="6">
              <a:spcBef>
                <a:spcPts val="0"/>
              </a:spcBef>
              <a:spcAft>
                <a:spcPts val="0"/>
              </a:spcAft>
              <a:buSzPts val="2800"/>
              <a:buNone/>
              <a:defRPr>
                <a:latin typeface="Poppins"/>
                <a:ea typeface="Poppins"/>
                <a:cs typeface="Poppins"/>
                <a:sym typeface="Poppins"/>
              </a:defRPr>
            </a:lvl7pPr>
            <a:lvl8pPr lvl="7">
              <a:spcBef>
                <a:spcPts val="0"/>
              </a:spcBef>
              <a:spcAft>
                <a:spcPts val="0"/>
              </a:spcAft>
              <a:buSzPts val="2800"/>
              <a:buNone/>
              <a:defRPr>
                <a:latin typeface="Poppins"/>
                <a:ea typeface="Poppins"/>
                <a:cs typeface="Poppins"/>
                <a:sym typeface="Poppins"/>
              </a:defRPr>
            </a:lvl8pPr>
            <a:lvl9pPr lvl="8">
              <a:spcBef>
                <a:spcPts val="0"/>
              </a:spcBef>
              <a:spcAft>
                <a:spcPts val="0"/>
              </a:spcAft>
              <a:buSzPts val="2800"/>
              <a:buNone/>
              <a:defRPr>
                <a:latin typeface="Poppins"/>
                <a:ea typeface="Poppins"/>
                <a:cs typeface="Poppins"/>
                <a:sym typeface="Poppins"/>
              </a:defRPr>
            </a:lvl9pPr>
          </a:lstStyle>
          <a:p/>
        </p:txBody>
      </p:sp>
      <p:sp>
        <p:nvSpPr>
          <p:cNvPr id="175" name="Google Shape;175;p20"/>
          <p:cNvSpPr txBox="1"/>
          <p:nvPr/>
        </p:nvSpPr>
        <p:spPr>
          <a:xfrm>
            <a:off x="4135195" y="1741075"/>
            <a:ext cx="474900" cy="307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nl" sz="2000">
                <a:solidFill>
                  <a:schemeClr val="accent4"/>
                </a:solidFill>
                <a:latin typeface="League Spartan"/>
                <a:ea typeface="League Spartan"/>
                <a:cs typeface="League Spartan"/>
                <a:sym typeface="League Spartan"/>
              </a:rPr>
              <a:t>01</a:t>
            </a:r>
            <a:endParaRPr b="1" sz="2000">
              <a:solidFill>
                <a:schemeClr val="accent4"/>
              </a:solidFill>
              <a:latin typeface="League Spartan"/>
              <a:ea typeface="League Spartan"/>
              <a:cs typeface="League Spartan"/>
              <a:sym typeface="League Spartan"/>
            </a:endParaRPr>
          </a:p>
        </p:txBody>
      </p:sp>
      <p:sp>
        <p:nvSpPr>
          <p:cNvPr id="176" name="Google Shape;176;p20"/>
          <p:cNvSpPr txBox="1"/>
          <p:nvPr>
            <p:ph idx="1" type="subTitle"/>
          </p:nvPr>
        </p:nvSpPr>
        <p:spPr>
          <a:xfrm>
            <a:off x="4678425" y="1687125"/>
            <a:ext cx="3727200" cy="934800"/>
          </a:xfrm>
          <a:prstGeom prst="rect">
            <a:avLst/>
          </a:prstGeom>
        </p:spPr>
        <p:txBody>
          <a:bodyPr anchorCtr="0" anchor="t" bIns="91425" lIns="91425" spcFirstLastPara="1" rIns="91425" wrap="square" tIns="91425">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p:txBody>
      </p:sp>
      <p:sp>
        <p:nvSpPr>
          <p:cNvPr id="177" name="Google Shape;177;p20"/>
          <p:cNvSpPr txBox="1"/>
          <p:nvPr/>
        </p:nvSpPr>
        <p:spPr>
          <a:xfrm>
            <a:off x="4135195" y="2768100"/>
            <a:ext cx="474900" cy="307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nl" sz="2000">
                <a:solidFill>
                  <a:schemeClr val="accent4"/>
                </a:solidFill>
                <a:latin typeface="League Spartan"/>
                <a:ea typeface="League Spartan"/>
                <a:cs typeface="League Spartan"/>
                <a:sym typeface="League Spartan"/>
              </a:rPr>
              <a:t>02</a:t>
            </a:r>
            <a:endParaRPr b="1" sz="2000">
              <a:solidFill>
                <a:schemeClr val="accent4"/>
              </a:solidFill>
              <a:latin typeface="League Spartan"/>
              <a:ea typeface="League Spartan"/>
              <a:cs typeface="League Spartan"/>
              <a:sym typeface="League Spartan"/>
            </a:endParaRPr>
          </a:p>
        </p:txBody>
      </p:sp>
      <p:sp>
        <p:nvSpPr>
          <p:cNvPr id="178" name="Google Shape;178;p20"/>
          <p:cNvSpPr txBox="1"/>
          <p:nvPr>
            <p:ph idx="2" type="subTitle"/>
          </p:nvPr>
        </p:nvSpPr>
        <p:spPr>
          <a:xfrm>
            <a:off x="4678425" y="2726325"/>
            <a:ext cx="3727200" cy="934800"/>
          </a:xfrm>
          <a:prstGeom prst="rect">
            <a:avLst/>
          </a:prstGeom>
        </p:spPr>
        <p:txBody>
          <a:bodyPr anchorCtr="0" anchor="t" bIns="91425" lIns="91425" spcFirstLastPara="1" rIns="91425" wrap="square" tIns="91425">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p:txBody>
      </p:sp>
      <p:sp>
        <p:nvSpPr>
          <p:cNvPr id="179" name="Google Shape;179;p20"/>
          <p:cNvSpPr/>
          <p:nvPr>
            <p:ph idx="3" type="pic"/>
          </p:nvPr>
        </p:nvSpPr>
        <p:spPr>
          <a:xfrm>
            <a:off x="642700" y="632300"/>
            <a:ext cx="2615100" cy="3918900"/>
          </a:xfrm>
          <a:prstGeom prst="roundRect">
            <a:avLst>
              <a:gd fmla="val 16667" name="adj"/>
            </a:avLst>
          </a:prstGeom>
          <a:noFill/>
          <a:ln>
            <a:noFill/>
          </a:ln>
        </p:spPr>
      </p:sp>
      <p:pic>
        <p:nvPicPr>
          <p:cNvPr id="180" name="Google Shape;180;p20"/>
          <p:cNvPicPr preferRelativeResize="0"/>
          <p:nvPr/>
        </p:nvPicPr>
        <p:blipFill rotWithShape="1">
          <a:blip r:embed="rId2">
            <a:alphaModFix/>
          </a:blip>
          <a:srcRect b="0" l="0" r="49205" t="0"/>
          <a:stretch/>
        </p:blipFill>
        <p:spPr>
          <a:xfrm flipH="1">
            <a:off x="0" y="-348137"/>
            <a:ext cx="1836600" cy="3599400"/>
          </a:xfrm>
          <a:prstGeom prst="rect">
            <a:avLst/>
          </a:prstGeom>
          <a:noFill/>
          <a:ln>
            <a:noFill/>
          </a:ln>
        </p:spPr>
      </p:pic>
      <p:pic>
        <p:nvPicPr>
          <p:cNvPr id="181" name="Google Shape;181;p20"/>
          <p:cNvPicPr preferRelativeResize="0"/>
          <p:nvPr/>
        </p:nvPicPr>
        <p:blipFill rotWithShape="1">
          <a:blip r:embed="rId2">
            <a:alphaModFix/>
          </a:blip>
          <a:srcRect b="0" l="0" r="49205" t="0"/>
          <a:stretch/>
        </p:blipFill>
        <p:spPr>
          <a:xfrm rot="10800000">
            <a:off x="0" y="1892237"/>
            <a:ext cx="1836600" cy="3599400"/>
          </a:xfrm>
          <a:prstGeom prst="rect">
            <a:avLst/>
          </a:prstGeom>
          <a:noFill/>
          <a:ln>
            <a:noFill/>
          </a:ln>
        </p:spPr>
      </p:pic>
      <p:sp>
        <p:nvSpPr>
          <p:cNvPr id="182" name="Google Shape;182;p20"/>
          <p:cNvSpPr/>
          <p:nvPr/>
        </p:nvSpPr>
        <p:spPr>
          <a:xfrm rot="-695">
            <a:off x="8410293" y="4393362"/>
            <a:ext cx="1484700" cy="1476900"/>
          </a:xfrm>
          <a:prstGeom prst="pie">
            <a:avLst>
              <a:gd fmla="val 10804369" name="adj1"/>
              <a:gd fmla="val 16200000" name="adj2"/>
            </a:avLst>
          </a:prstGeom>
          <a:gradFill>
            <a:gsLst>
              <a:gs pos="0">
                <a:srgbClr val="FFC982"/>
              </a:gs>
              <a:gs pos="100000">
                <a:srgbClr val="F58F09"/>
              </a:gs>
            </a:gsLst>
            <a:path path="circle">
              <a:fillToRect b="50%" l="50%" r="50%" t="50%"/>
            </a:path>
            <a:tileRect/>
          </a:gra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C2C2C"/>
              </a:solidFill>
            </a:endParaRPr>
          </a:p>
        </p:txBody>
      </p:sp>
    </p:spTree>
  </p:cSld>
  <p:clrMapOvr>
    <a:masterClrMapping/>
  </p:clrMapOvr>
  <p:extLst>
    <p:ext uri="{DCECCB84-F9BA-43D5-87BE-67443E8EF086}">
      <p15:sldGuideLst>
        <p15:guide id="1" orient="horz" pos="1620">
          <p15:clr>
            <a:srgbClr val="E46962"/>
          </p15:clr>
        </p15:guide>
        <p15:guide id="2" pos="2664">
          <p15:clr>
            <a:srgbClr val="E46962"/>
          </p15:clr>
        </p15:guide>
        <p15:guide id="3" pos="405">
          <p15:clr>
            <a:srgbClr val="E46962"/>
          </p15:clr>
        </p15:guide>
        <p15:guide id="4" pos="5328">
          <p15:clr>
            <a:srgbClr val="E46962"/>
          </p15:clr>
        </p15:guide>
        <p15:guide id="5" orient="horz" pos="409">
          <p15:clr>
            <a:srgbClr val="E46962"/>
          </p15:clr>
        </p15:guide>
        <p15:guide id="6" orient="horz" pos="1005">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ints 3_2">
  <p:cSld name="TITLE_1_1_2_1_1">
    <p:spTree>
      <p:nvGrpSpPr>
        <p:cNvPr id="183" name="Shape 183"/>
        <p:cNvGrpSpPr/>
        <p:nvPr/>
      </p:nvGrpSpPr>
      <p:grpSpPr>
        <a:xfrm>
          <a:off x="0" y="0"/>
          <a:ext cx="0" cy="0"/>
          <a:chOff x="0" y="0"/>
          <a:chExt cx="0" cy="0"/>
        </a:xfrm>
      </p:grpSpPr>
      <p:sp>
        <p:nvSpPr>
          <p:cNvPr id="184" name="Google Shape;184;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
        <p:nvSpPr>
          <p:cNvPr id="185" name="Google Shape;185;p21"/>
          <p:cNvSpPr txBox="1"/>
          <p:nvPr>
            <p:ph type="title"/>
          </p:nvPr>
        </p:nvSpPr>
        <p:spPr>
          <a:xfrm>
            <a:off x="642700" y="650250"/>
            <a:ext cx="4270500" cy="726900"/>
          </a:xfrm>
          <a:prstGeom prst="rect">
            <a:avLst/>
          </a:prstGeom>
        </p:spPr>
        <p:txBody>
          <a:bodyPr anchorCtr="0" anchor="ctr"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800"/>
              <a:buNone/>
              <a:defRPr>
                <a:latin typeface="Poppins"/>
                <a:ea typeface="Poppins"/>
                <a:cs typeface="Poppins"/>
                <a:sym typeface="Poppins"/>
              </a:defRPr>
            </a:lvl2pPr>
            <a:lvl3pPr lvl="2">
              <a:spcBef>
                <a:spcPts val="0"/>
              </a:spcBef>
              <a:spcAft>
                <a:spcPts val="0"/>
              </a:spcAft>
              <a:buSzPts val="2800"/>
              <a:buNone/>
              <a:defRPr>
                <a:latin typeface="Poppins"/>
                <a:ea typeface="Poppins"/>
                <a:cs typeface="Poppins"/>
                <a:sym typeface="Poppins"/>
              </a:defRPr>
            </a:lvl3pPr>
            <a:lvl4pPr lvl="3">
              <a:spcBef>
                <a:spcPts val="0"/>
              </a:spcBef>
              <a:spcAft>
                <a:spcPts val="0"/>
              </a:spcAft>
              <a:buSzPts val="2800"/>
              <a:buNone/>
              <a:defRPr>
                <a:latin typeface="Poppins"/>
                <a:ea typeface="Poppins"/>
                <a:cs typeface="Poppins"/>
                <a:sym typeface="Poppins"/>
              </a:defRPr>
            </a:lvl4pPr>
            <a:lvl5pPr lvl="4">
              <a:spcBef>
                <a:spcPts val="0"/>
              </a:spcBef>
              <a:spcAft>
                <a:spcPts val="0"/>
              </a:spcAft>
              <a:buSzPts val="2800"/>
              <a:buNone/>
              <a:defRPr>
                <a:latin typeface="Poppins"/>
                <a:ea typeface="Poppins"/>
                <a:cs typeface="Poppins"/>
                <a:sym typeface="Poppins"/>
              </a:defRPr>
            </a:lvl5pPr>
            <a:lvl6pPr lvl="5">
              <a:spcBef>
                <a:spcPts val="0"/>
              </a:spcBef>
              <a:spcAft>
                <a:spcPts val="0"/>
              </a:spcAft>
              <a:buSzPts val="2800"/>
              <a:buNone/>
              <a:defRPr>
                <a:latin typeface="Poppins"/>
                <a:ea typeface="Poppins"/>
                <a:cs typeface="Poppins"/>
                <a:sym typeface="Poppins"/>
              </a:defRPr>
            </a:lvl6pPr>
            <a:lvl7pPr lvl="6">
              <a:spcBef>
                <a:spcPts val="0"/>
              </a:spcBef>
              <a:spcAft>
                <a:spcPts val="0"/>
              </a:spcAft>
              <a:buSzPts val="2800"/>
              <a:buNone/>
              <a:defRPr>
                <a:latin typeface="Poppins"/>
                <a:ea typeface="Poppins"/>
                <a:cs typeface="Poppins"/>
                <a:sym typeface="Poppins"/>
              </a:defRPr>
            </a:lvl7pPr>
            <a:lvl8pPr lvl="7">
              <a:spcBef>
                <a:spcPts val="0"/>
              </a:spcBef>
              <a:spcAft>
                <a:spcPts val="0"/>
              </a:spcAft>
              <a:buSzPts val="2800"/>
              <a:buNone/>
              <a:defRPr>
                <a:latin typeface="Poppins"/>
                <a:ea typeface="Poppins"/>
                <a:cs typeface="Poppins"/>
                <a:sym typeface="Poppins"/>
              </a:defRPr>
            </a:lvl8pPr>
            <a:lvl9pPr lvl="8">
              <a:spcBef>
                <a:spcPts val="0"/>
              </a:spcBef>
              <a:spcAft>
                <a:spcPts val="0"/>
              </a:spcAft>
              <a:buSzPts val="2800"/>
              <a:buNone/>
              <a:defRPr>
                <a:latin typeface="Poppins"/>
                <a:ea typeface="Poppins"/>
                <a:cs typeface="Poppins"/>
                <a:sym typeface="Poppins"/>
              </a:defRPr>
            </a:lvl9pPr>
          </a:lstStyle>
          <a:p/>
        </p:txBody>
      </p:sp>
      <p:sp>
        <p:nvSpPr>
          <p:cNvPr id="186" name="Google Shape;186;p21"/>
          <p:cNvSpPr txBox="1"/>
          <p:nvPr/>
        </p:nvSpPr>
        <p:spPr>
          <a:xfrm>
            <a:off x="642695" y="1741075"/>
            <a:ext cx="474900" cy="307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nl" sz="2000">
                <a:solidFill>
                  <a:schemeClr val="accent4"/>
                </a:solidFill>
                <a:latin typeface="Poppins"/>
                <a:ea typeface="Poppins"/>
                <a:cs typeface="Poppins"/>
                <a:sym typeface="Poppins"/>
              </a:rPr>
              <a:t>01</a:t>
            </a:r>
            <a:endParaRPr sz="2000">
              <a:solidFill>
                <a:schemeClr val="accent4"/>
              </a:solidFill>
            </a:endParaRPr>
          </a:p>
        </p:txBody>
      </p:sp>
      <p:sp>
        <p:nvSpPr>
          <p:cNvPr id="187" name="Google Shape;187;p21"/>
          <p:cNvSpPr txBox="1"/>
          <p:nvPr>
            <p:ph idx="1" type="subTitle"/>
          </p:nvPr>
        </p:nvSpPr>
        <p:spPr>
          <a:xfrm>
            <a:off x="1185925" y="1687125"/>
            <a:ext cx="3727200" cy="934800"/>
          </a:xfrm>
          <a:prstGeom prst="rect">
            <a:avLst/>
          </a:prstGeom>
        </p:spPr>
        <p:txBody>
          <a:bodyPr anchorCtr="0" anchor="t" bIns="91425" lIns="91425" spcFirstLastPara="1" rIns="91425" wrap="square" tIns="91425">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p:txBody>
      </p:sp>
      <p:sp>
        <p:nvSpPr>
          <p:cNvPr id="188" name="Google Shape;188;p21"/>
          <p:cNvSpPr txBox="1"/>
          <p:nvPr/>
        </p:nvSpPr>
        <p:spPr>
          <a:xfrm>
            <a:off x="642695" y="2768100"/>
            <a:ext cx="474900" cy="307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nl" sz="2000">
                <a:solidFill>
                  <a:schemeClr val="accent4"/>
                </a:solidFill>
                <a:latin typeface="Poppins"/>
                <a:ea typeface="Poppins"/>
                <a:cs typeface="Poppins"/>
                <a:sym typeface="Poppins"/>
              </a:rPr>
              <a:t>02</a:t>
            </a:r>
            <a:endParaRPr sz="2000">
              <a:solidFill>
                <a:schemeClr val="accent4"/>
              </a:solidFill>
            </a:endParaRPr>
          </a:p>
        </p:txBody>
      </p:sp>
      <p:sp>
        <p:nvSpPr>
          <p:cNvPr id="189" name="Google Shape;189;p21"/>
          <p:cNvSpPr txBox="1"/>
          <p:nvPr>
            <p:ph idx="2" type="subTitle"/>
          </p:nvPr>
        </p:nvSpPr>
        <p:spPr>
          <a:xfrm>
            <a:off x="1185925" y="2726325"/>
            <a:ext cx="3727200" cy="934800"/>
          </a:xfrm>
          <a:prstGeom prst="rect">
            <a:avLst/>
          </a:prstGeom>
        </p:spPr>
        <p:txBody>
          <a:bodyPr anchorCtr="0" anchor="t" bIns="91425" lIns="91425" spcFirstLastPara="1" rIns="91425" wrap="square" tIns="91425">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p:txBody>
      </p:sp>
      <p:sp>
        <p:nvSpPr>
          <p:cNvPr id="190" name="Google Shape;190;p21"/>
          <p:cNvSpPr txBox="1"/>
          <p:nvPr/>
        </p:nvSpPr>
        <p:spPr>
          <a:xfrm>
            <a:off x="642695" y="3807300"/>
            <a:ext cx="474900" cy="307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nl" sz="2000">
                <a:solidFill>
                  <a:schemeClr val="accent4"/>
                </a:solidFill>
                <a:latin typeface="Poppins"/>
                <a:ea typeface="Poppins"/>
                <a:cs typeface="Poppins"/>
                <a:sym typeface="Poppins"/>
              </a:rPr>
              <a:t>03</a:t>
            </a:r>
            <a:endParaRPr sz="2000">
              <a:solidFill>
                <a:schemeClr val="accent4"/>
              </a:solidFill>
            </a:endParaRPr>
          </a:p>
        </p:txBody>
      </p:sp>
      <p:sp>
        <p:nvSpPr>
          <p:cNvPr id="191" name="Google Shape;191;p21"/>
          <p:cNvSpPr txBox="1"/>
          <p:nvPr>
            <p:ph idx="3" type="subTitle"/>
          </p:nvPr>
        </p:nvSpPr>
        <p:spPr>
          <a:xfrm>
            <a:off x="1185925" y="3765525"/>
            <a:ext cx="3727200" cy="934800"/>
          </a:xfrm>
          <a:prstGeom prst="rect">
            <a:avLst/>
          </a:prstGeom>
        </p:spPr>
        <p:txBody>
          <a:bodyPr anchorCtr="0" anchor="t" bIns="91425" lIns="91425" spcFirstLastPara="1" rIns="91425" wrap="square" tIns="91425">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p:txBody>
      </p:sp>
      <p:pic>
        <p:nvPicPr>
          <p:cNvPr id="192" name="Google Shape;192;p21"/>
          <p:cNvPicPr preferRelativeResize="0"/>
          <p:nvPr/>
        </p:nvPicPr>
        <p:blipFill>
          <a:blip r:embed="rId2">
            <a:alphaModFix/>
          </a:blip>
          <a:stretch>
            <a:fillRect/>
          </a:stretch>
        </p:blipFill>
        <p:spPr>
          <a:xfrm>
            <a:off x="5899075" y="1913100"/>
            <a:ext cx="3244926" cy="3230399"/>
          </a:xfrm>
          <a:prstGeom prst="rect">
            <a:avLst/>
          </a:prstGeom>
          <a:noFill/>
          <a:ln>
            <a:noFill/>
          </a:ln>
        </p:spPr>
      </p:pic>
      <p:sp>
        <p:nvSpPr>
          <p:cNvPr id="193" name="Google Shape;193;p21"/>
          <p:cNvSpPr/>
          <p:nvPr>
            <p:ph idx="4" type="pic"/>
          </p:nvPr>
        </p:nvSpPr>
        <p:spPr>
          <a:xfrm>
            <a:off x="5843075" y="632300"/>
            <a:ext cx="2615100" cy="3918900"/>
          </a:xfrm>
          <a:prstGeom prst="roundRect">
            <a:avLst>
              <a:gd fmla="val 16667" name="adj"/>
            </a:avLst>
          </a:prstGeom>
          <a:noFill/>
          <a:ln>
            <a:noFill/>
          </a:ln>
        </p:spPr>
      </p:sp>
    </p:spTree>
  </p:cSld>
  <p:clrMapOvr>
    <a:masterClrMapping/>
  </p:clrMapOvr>
  <p:extLst>
    <p:ext uri="{DCECCB84-F9BA-43D5-87BE-67443E8EF086}">
      <p15:sldGuideLst>
        <p15:guide id="1" orient="horz" pos="1620">
          <p15:clr>
            <a:srgbClr val="E46962"/>
          </p15:clr>
        </p15:guide>
        <p15:guide id="2" pos="2664">
          <p15:clr>
            <a:srgbClr val="E46962"/>
          </p15:clr>
        </p15:guide>
        <p15:guide id="3" pos="405">
          <p15:clr>
            <a:srgbClr val="E46962"/>
          </p15:clr>
        </p15:guide>
        <p15:guide id="4" pos="5328">
          <p15:clr>
            <a:srgbClr val="E46962"/>
          </p15:clr>
        </p15:guide>
        <p15:guide id="5" orient="horz" pos="409">
          <p15:clr>
            <a:srgbClr val="E46962"/>
          </p15:clr>
        </p15:guide>
        <p15:guide id="6" orient="horz" pos="1005">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39" name="Shape 39"/>
        <p:cNvGrpSpPr/>
        <p:nvPr/>
      </p:nvGrpSpPr>
      <p:grpSpPr>
        <a:xfrm>
          <a:off x="0" y="0"/>
          <a:ext cx="0" cy="0"/>
          <a:chOff x="0" y="0"/>
          <a:chExt cx="0" cy="0"/>
        </a:xfrm>
      </p:grpSpPr>
      <p:sp>
        <p:nvSpPr>
          <p:cNvPr id="40" name="Google Shape;40;p3"/>
          <p:cNvSpPr txBox="1"/>
          <p:nvPr>
            <p:ph type="title"/>
          </p:nvPr>
        </p:nvSpPr>
        <p:spPr>
          <a:xfrm>
            <a:off x="457200" y="205978"/>
            <a:ext cx="7467600" cy="85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3"/>
          <p:cNvSpPr txBox="1"/>
          <p:nvPr>
            <p:ph idx="1" type="body"/>
          </p:nvPr>
        </p:nvSpPr>
        <p:spPr>
          <a:xfrm>
            <a:off x="457200" y="1200150"/>
            <a:ext cx="7467600" cy="3655200"/>
          </a:xfrm>
          <a:prstGeom prst="rect">
            <a:avLst/>
          </a:prstGeom>
          <a:noFill/>
          <a:ln>
            <a:noFill/>
          </a:ln>
        </p:spPr>
        <p:txBody>
          <a:bodyPr anchorCtr="0" anchor="t" bIns="45700" lIns="91425" spcFirstLastPara="1" rIns="91425" wrap="square" tIns="45700">
            <a:norm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2" name="Google Shape;42;p3"/>
          <p:cNvSpPr txBox="1"/>
          <p:nvPr>
            <p:ph idx="10" type="dt"/>
          </p:nvPr>
        </p:nvSpPr>
        <p:spPr>
          <a:xfrm rot="5400000">
            <a:off x="7841034" y="763376"/>
            <a:ext cx="1508700" cy="3840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
          <p:cNvSpPr txBox="1"/>
          <p:nvPr>
            <p:ph idx="12" type="sldNum"/>
          </p:nvPr>
        </p:nvSpPr>
        <p:spPr>
          <a:xfrm>
            <a:off x="8129016" y="4300538"/>
            <a:ext cx="609600" cy="3909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nl"/>
              <a:t>‹#›</a:t>
            </a:fld>
            <a:endParaRPr/>
          </a:p>
        </p:txBody>
      </p:sp>
      <p:sp>
        <p:nvSpPr>
          <p:cNvPr id="44" name="Google Shape;44;p3"/>
          <p:cNvSpPr txBox="1"/>
          <p:nvPr>
            <p:ph idx="11" type="ftr"/>
          </p:nvPr>
        </p:nvSpPr>
        <p:spPr>
          <a:xfrm rot="5400000">
            <a:off x="7390266" y="2757240"/>
            <a:ext cx="2400300" cy="365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ints 2_2">
  <p:cSld name="TITLE_1_1_2_1">
    <p:spTree>
      <p:nvGrpSpPr>
        <p:cNvPr id="194" name="Shape 194"/>
        <p:cNvGrpSpPr/>
        <p:nvPr/>
      </p:nvGrpSpPr>
      <p:grpSpPr>
        <a:xfrm>
          <a:off x="0" y="0"/>
          <a:ext cx="0" cy="0"/>
          <a:chOff x="0" y="0"/>
          <a:chExt cx="0" cy="0"/>
        </a:xfrm>
      </p:grpSpPr>
      <p:sp>
        <p:nvSpPr>
          <p:cNvPr id="195" name="Google Shape;195;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
        <p:nvSpPr>
          <p:cNvPr id="196" name="Google Shape;196;p22"/>
          <p:cNvSpPr txBox="1"/>
          <p:nvPr>
            <p:ph type="title"/>
          </p:nvPr>
        </p:nvSpPr>
        <p:spPr>
          <a:xfrm>
            <a:off x="642700" y="650250"/>
            <a:ext cx="4270500" cy="726900"/>
          </a:xfrm>
          <a:prstGeom prst="rect">
            <a:avLst/>
          </a:prstGeom>
        </p:spPr>
        <p:txBody>
          <a:bodyPr anchorCtr="0" anchor="ctr"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800"/>
              <a:buNone/>
              <a:defRPr>
                <a:latin typeface="Poppins"/>
                <a:ea typeface="Poppins"/>
                <a:cs typeface="Poppins"/>
                <a:sym typeface="Poppins"/>
              </a:defRPr>
            </a:lvl2pPr>
            <a:lvl3pPr lvl="2">
              <a:spcBef>
                <a:spcPts val="0"/>
              </a:spcBef>
              <a:spcAft>
                <a:spcPts val="0"/>
              </a:spcAft>
              <a:buSzPts val="2800"/>
              <a:buNone/>
              <a:defRPr>
                <a:latin typeface="Poppins"/>
                <a:ea typeface="Poppins"/>
                <a:cs typeface="Poppins"/>
                <a:sym typeface="Poppins"/>
              </a:defRPr>
            </a:lvl3pPr>
            <a:lvl4pPr lvl="3">
              <a:spcBef>
                <a:spcPts val="0"/>
              </a:spcBef>
              <a:spcAft>
                <a:spcPts val="0"/>
              </a:spcAft>
              <a:buSzPts val="2800"/>
              <a:buNone/>
              <a:defRPr>
                <a:latin typeface="Poppins"/>
                <a:ea typeface="Poppins"/>
                <a:cs typeface="Poppins"/>
                <a:sym typeface="Poppins"/>
              </a:defRPr>
            </a:lvl4pPr>
            <a:lvl5pPr lvl="4">
              <a:spcBef>
                <a:spcPts val="0"/>
              </a:spcBef>
              <a:spcAft>
                <a:spcPts val="0"/>
              </a:spcAft>
              <a:buSzPts val="2800"/>
              <a:buNone/>
              <a:defRPr>
                <a:latin typeface="Poppins"/>
                <a:ea typeface="Poppins"/>
                <a:cs typeface="Poppins"/>
                <a:sym typeface="Poppins"/>
              </a:defRPr>
            </a:lvl5pPr>
            <a:lvl6pPr lvl="5">
              <a:spcBef>
                <a:spcPts val="0"/>
              </a:spcBef>
              <a:spcAft>
                <a:spcPts val="0"/>
              </a:spcAft>
              <a:buSzPts val="2800"/>
              <a:buNone/>
              <a:defRPr>
                <a:latin typeface="Poppins"/>
                <a:ea typeface="Poppins"/>
                <a:cs typeface="Poppins"/>
                <a:sym typeface="Poppins"/>
              </a:defRPr>
            </a:lvl6pPr>
            <a:lvl7pPr lvl="6">
              <a:spcBef>
                <a:spcPts val="0"/>
              </a:spcBef>
              <a:spcAft>
                <a:spcPts val="0"/>
              </a:spcAft>
              <a:buSzPts val="2800"/>
              <a:buNone/>
              <a:defRPr>
                <a:latin typeface="Poppins"/>
                <a:ea typeface="Poppins"/>
                <a:cs typeface="Poppins"/>
                <a:sym typeface="Poppins"/>
              </a:defRPr>
            </a:lvl7pPr>
            <a:lvl8pPr lvl="7">
              <a:spcBef>
                <a:spcPts val="0"/>
              </a:spcBef>
              <a:spcAft>
                <a:spcPts val="0"/>
              </a:spcAft>
              <a:buSzPts val="2800"/>
              <a:buNone/>
              <a:defRPr>
                <a:latin typeface="Poppins"/>
                <a:ea typeface="Poppins"/>
                <a:cs typeface="Poppins"/>
                <a:sym typeface="Poppins"/>
              </a:defRPr>
            </a:lvl8pPr>
            <a:lvl9pPr lvl="8">
              <a:spcBef>
                <a:spcPts val="0"/>
              </a:spcBef>
              <a:spcAft>
                <a:spcPts val="0"/>
              </a:spcAft>
              <a:buSzPts val="2800"/>
              <a:buNone/>
              <a:defRPr>
                <a:latin typeface="Poppins"/>
                <a:ea typeface="Poppins"/>
                <a:cs typeface="Poppins"/>
                <a:sym typeface="Poppins"/>
              </a:defRPr>
            </a:lvl9pPr>
          </a:lstStyle>
          <a:p/>
        </p:txBody>
      </p:sp>
      <p:sp>
        <p:nvSpPr>
          <p:cNvPr id="197" name="Google Shape;197;p22"/>
          <p:cNvSpPr txBox="1"/>
          <p:nvPr/>
        </p:nvSpPr>
        <p:spPr>
          <a:xfrm>
            <a:off x="642695" y="1741075"/>
            <a:ext cx="474900" cy="307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nl" sz="2000">
                <a:solidFill>
                  <a:schemeClr val="accent4"/>
                </a:solidFill>
                <a:latin typeface="League Spartan"/>
                <a:ea typeface="League Spartan"/>
                <a:cs typeface="League Spartan"/>
                <a:sym typeface="League Spartan"/>
              </a:rPr>
              <a:t>01</a:t>
            </a:r>
            <a:endParaRPr b="1" sz="2000">
              <a:solidFill>
                <a:schemeClr val="accent4"/>
              </a:solidFill>
              <a:latin typeface="League Spartan"/>
              <a:ea typeface="League Spartan"/>
              <a:cs typeface="League Spartan"/>
              <a:sym typeface="League Spartan"/>
            </a:endParaRPr>
          </a:p>
        </p:txBody>
      </p:sp>
      <p:sp>
        <p:nvSpPr>
          <p:cNvPr id="198" name="Google Shape;198;p22"/>
          <p:cNvSpPr txBox="1"/>
          <p:nvPr>
            <p:ph idx="1" type="subTitle"/>
          </p:nvPr>
        </p:nvSpPr>
        <p:spPr>
          <a:xfrm>
            <a:off x="1185925" y="1687125"/>
            <a:ext cx="3727200" cy="934800"/>
          </a:xfrm>
          <a:prstGeom prst="rect">
            <a:avLst/>
          </a:prstGeom>
        </p:spPr>
        <p:txBody>
          <a:bodyPr anchorCtr="0" anchor="t" bIns="91425" lIns="91425" spcFirstLastPara="1" rIns="91425" wrap="square" tIns="91425">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p:txBody>
      </p:sp>
      <p:sp>
        <p:nvSpPr>
          <p:cNvPr id="199" name="Google Shape;199;p22"/>
          <p:cNvSpPr txBox="1"/>
          <p:nvPr/>
        </p:nvSpPr>
        <p:spPr>
          <a:xfrm>
            <a:off x="642695" y="2768100"/>
            <a:ext cx="474900" cy="307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nl" sz="2000">
                <a:solidFill>
                  <a:schemeClr val="accent4"/>
                </a:solidFill>
                <a:latin typeface="League Spartan"/>
                <a:ea typeface="League Spartan"/>
                <a:cs typeface="League Spartan"/>
                <a:sym typeface="League Spartan"/>
              </a:rPr>
              <a:t>02</a:t>
            </a:r>
            <a:endParaRPr b="1" sz="2000">
              <a:solidFill>
                <a:schemeClr val="accent4"/>
              </a:solidFill>
              <a:latin typeface="League Spartan"/>
              <a:ea typeface="League Spartan"/>
              <a:cs typeface="League Spartan"/>
              <a:sym typeface="League Spartan"/>
            </a:endParaRPr>
          </a:p>
        </p:txBody>
      </p:sp>
      <p:sp>
        <p:nvSpPr>
          <p:cNvPr id="200" name="Google Shape;200;p22"/>
          <p:cNvSpPr txBox="1"/>
          <p:nvPr>
            <p:ph idx="2" type="subTitle"/>
          </p:nvPr>
        </p:nvSpPr>
        <p:spPr>
          <a:xfrm>
            <a:off x="1185925" y="2726325"/>
            <a:ext cx="3727200" cy="934800"/>
          </a:xfrm>
          <a:prstGeom prst="rect">
            <a:avLst/>
          </a:prstGeom>
        </p:spPr>
        <p:txBody>
          <a:bodyPr anchorCtr="0" anchor="t" bIns="91425" lIns="91425" spcFirstLastPara="1" rIns="91425" wrap="square" tIns="91425">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p:txBody>
      </p:sp>
      <p:pic>
        <p:nvPicPr>
          <p:cNvPr id="201" name="Google Shape;201;p22"/>
          <p:cNvPicPr preferRelativeResize="0"/>
          <p:nvPr/>
        </p:nvPicPr>
        <p:blipFill>
          <a:blip r:embed="rId2">
            <a:alphaModFix/>
          </a:blip>
          <a:stretch>
            <a:fillRect/>
          </a:stretch>
        </p:blipFill>
        <p:spPr>
          <a:xfrm>
            <a:off x="5899075" y="1913100"/>
            <a:ext cx="3244926" cy="3230399"/>
          </a:xfrm>
          <a:prstGeom prst="rect">
            <a:avLst/>
          </a:prstGeom>
          <a:noFill/>
          <a:ln>
            <a:noFill/>
          </a:ln>
        </p:spPr>
      </p:pic>
      <p:sp>
        <p:nvSpPr>
          <p:cNvPr id="202" name="Google Shape;202;p22"/>
          <p:cNvSpPr/>
          <p:nvPr>
            <p:ph idx="3" type="pic"/>
          </p:nvPr>
        </p:nvSpPr>
        <p:spPr>
          <a:xfrm>
            <a:off x="5843075" y="632300"/>
            <a:ext cx="2615100" cy="3918900"/>
          </a:xfrm>
          <a:prstGeom prst="roundRect">
            <a:avLst>
              <a:gd fmla="val 16667" name="adj"/>
            </a:avLst>
          </a:prstGeom>
          <a:noFill/>
          <a:ln>
            <a:noFill/>
          </a:ln>
        </p:spPr>
      </p:sp>
    </p:spTree>
  </p:cSld>
  <p:clrMapOvr>
    <a:masterClrMapping/>
  </p:clrMapOvr>
  <p:extLst>
    <p:ext uri="{DCECCB84-F9BA-43D5-87BE-67443E8EF086}">
      <p15:sldGuideLst>
        <p15:guide id="1" orient="horz" pos="1620">
          <p15:clr>
            <a:srgbClr val="E46962"/>
          </p15:clr>
        </p15:guide>
        <p15:guide id="2" pos="2664">
          <p15:clr>
            <a:srgbClr val="E46962"/>
          </p15:clr>
        </p15:guide>
        <p15:guide id="3" pos="405">
          <p15:clr>
            <a:srgbClr val="E46962"/>
          </p15:clr>
        </p15:guide>
        <p15:guide id="4" pos="5328">
          <p15:clr>
            <a:srgbClr val="E46962"/>
          </p15:clr>
        </p15:guide>
        <p15:guide id="5" orient="horz" pos="409">
          <p15:clr>
            <a:srgbClr val="E46962"/>
          </p15:clr>
        </p15:guide>
        <p15:guide id="6" orient="horz" pos="1005">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_Title_Body_3">
  <p:cSld name="TITLE_1_1_1">
    <p:spTree>
      <p:nvGrpSpPr>
        <p:cNvPr id="203" name="Shape 203"/>
        <p:cNvGrpSpPr/>
        <p:nvPr/>
      </p:nvGrpSpPr>
      <p:grpSpPr>
        <a:xfrm>
          <a:off x="0" y="0"/>
          <a:ext cx="0" cy="0"/>
          <a:chOff x="0" y="0"/>
          <a:chExt cx="0" cy="0"/>
        </a:xfrm>
      </p:grpSpPr>
      <p:sp>
        <p:nvSpPr>
          <p:cNvPr id="204" name="Google Shape;204;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
        <p:nvSpPr>
          <p:cNvPr id="205" name="Google Shape;205;p23"/>
          <p:cNvSpPr txBox="1"/>
          <p:nvPr>
            <p:ph idx="1" type="subTitle"/>
          </p:nvPr>
        </p:nvSpPr>
        <p:spPr>
          <a:xfrm>
            <a:off x="383075" y="1908900"/>
            <a:ext cx="2469000" cy="4074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sz="1200"/>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06" name="Google Shape;206;p23"/>
          <p:cNvSpPr txBox="1"/>
          <p:nvPr>
            <p:ph idx="2" type="subTitle"/>
          </p:nvPr>
        </p:nvSpPr>
        <p:spPr>
          <a:xfrm>
            <a:off x="3284763" y="1908900"/>
            <a:ext cx="2469000" cy="3951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sz="1200"/>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pic>
        <p:nvPicPr>
          <p:cNvPr id="207" name="Google Shape;207;p23"/>
          <p:cNvPicPr preferRelativeResize="0"/>
          <p:nvPr/>
        </p:nvPicPr>
        <p:blipFill rotWithShape="1">
          <a:blip r:embed="rId2">
            <a:alphaModFix/>
          </a:blip>
          <a:srcRect b="13464" l="0" r="49205" t="0"/>
          <a:stretch/>
        </p:blipFill>
        <p:spPr>
          <a:xfrm flipH="1">
            <a:off x="8025" y="3162568"/>
            <a:ext cx="1168200" cy="1980900"/>
          </a:xfrm>
          <a:prstGeom prst="rect">
            <a:avLst/>
          </a:prstGeom>
          <a:noFill/>
          <a:ln>
            <a:noFill/>
          </a:ln>
        </p:spPr>
      </p:pic>
      <p:sp>
        <p:nvSpPr>
          <p:cNvPr id="208" name="Google Shape;208;p23"/>
          <p:cNvSpPr txBox="1"/>
          <p:nvPr>
            <p:ph type="title"/>
          </p:nvPr>
        </p:nvSpPr>
        <p:spPr>
          <a:xfrm>
            <a:off x="383075" y="1011550"/>
            <a:ext cx="7753500" cy="636000"/>
          </a:xfrm>
          <a:prstGeom prst="rect">
            <a:avLst/>
          </a:prstGeom>
        </p:spPr>
        <p:txBody>
          <a:bodyPr anchorCtr="0" anchor="ctr" bIns="91425" lIns="91425" spcFirstLastPara="1" rIns="91425" wrap="square" tIns="91425">
            <a:spAutoFit/>
          </a:bodyPr>
          <a:lstStyle>
            <a:lvl1pPr lvl="0">
              <a:spcBef>
                <a:spcPts val="0"/>
              </a:spcBef>
              <a:spcAft>
                <a:spcPts val="0"/>
              </a:spcAft>
              <a:buSzPts val="2400"/>
              <a:buNone/>
              <a:defRPr sz="2400"/>
            </a:lvl1pPr>
            <a:lvl2pPr lvl="1">
              <a:spcBef>
                <a:spcPts val="0"/>
              </a:spcBef>
              <a:spcAft>
                <a:spcPts val="0"/>
              </a:spcAft>
              <a:buSzPts val="2800"/>
              <a:buNone/>
              <a:defRPr>
                <a:latin typeface="Poppins"/>
                <a:ea typeface="Poppins"/>
                <a:cs typeface="Poppins"/>
                <a:sym typeface="Poppins"/>
              </a:defRPr>
            </a:lvl2pPr>
            <a:lvl3pPr lvl="2">
              <a:spcBef>
                <a:spcPts val="0"/>
              </a:spcBef>
              <a:spcAft>
                <a:spcPts val="0"/>
              </a:spcAft>
              <a:buSzPts val="2800"/>
              <a:buNone/>
              <a:defRPr>
                <a:latin typeface="Poppins"/>
                <a:ea typeface="Poppins"/>
                <a:cs typeface="Poppins"/>
                <a:sym typeface="Poppins"/>
              </a:defRPr>
            </a:lvl3pPr>
            <a:lvl4pPr lvl="3">
              <a:spcBef>
                <a:spcPts val="0"/>
              </a:spcBef>
              <a:spcAft>
                <a:spcPts val="0"/>
              </a:spcAft>
              <a:buSzPts val="2800"/>
              <a:buNone/>
              <a:defRPr>
                <a:latin typeface="Poppins"/>
                <a:ea typeface="Poppins"/>
                <a:cs typeface="Poppins"/>
                <a:sym typeface="Poppins"/>
              </a:defRPr>
            </a:lvl4pPr>
            <a:lvl5pPr lvl="4">
              <a:spcBef>
                <a:spcPts val="0"/>
              </a:spcBef>
              <a:spcAft>
                <a:spcPts val="0"/>
              </a:spcAft>
              <a:buSzPts val="2800"/>
              <a:buNone/>
              <a:defRPr>
                <a:latin typeface="Poppins"/>
                <a:ea typeface="Poppins"/>
                <a:cs typeface="Poppins"/>
                <a:sym typeface="Poppins"/>
              </a:defRPr>
            </a:lvl5pPr>
            <a:lvl6pPr lvl="5">
              <a:spcBef>
                <a:spcPts val="0"/>
              </a:spcBef>
              <a:spcAft>
                <a:spcPts val="0"/>
              </a:spcAft>
              <a:buSzPts val="2800"/>
              <a:buNone/>
              <a:defRPr>
                <a:latin typeface="Poppins"/>
                <a:ea typeface="Poppins"/>
                <a:cs typeface="Poppins"/>
                <a:sym typeface="Poppins"/>
              </a:defRPr>
            </a:lvl6pPr>
            <a:lvl7pPr lvl="6">
              <a:spcBef>
                <a:spcPts val="0"/>
              </a:spcBef>
              <a:spcAft>
                <a:spcPts val="0"/>
              </a:spcAft>
              <a:buSzPts val="2800"/>
              <a:buNone/>
              <a:defRPr>
                <a:latin typeface="Poppins"/>
                <a:ea typeface="Poppins"/>
                <a:cs typeface="Poppins"/>
                <a:sym typeface="Poppins"/>
              </a:defRPr>
            </a:lvl7pPr>
            <a:lvl8pPr lvl="7">
              <a:spcBef>
                <a:spcPts val="0"/>
              </a:spcBef>
              <a:spcAft>
                <a:spcPts val="0"/>
              </a:spcAft>
              <a:buSzPts val="2800"/>
              <a:buNone/>
              <a:defRPr>
                <a:latin typeface="Poppins"/>
                <a:ea typeface="Poppins"/>
                <a:cs typeface="Poppins"/>
                <a:sym typeface="Poppins"/>
              </a:defRPr>
            </a:lvl8pPr>
            <a:lvl9pPr lvl="8">
              <a:spcBef>
                <a:spcPts val="0"/>
              </a:spcBef>
              <a:spcAft>
                <a:spcPts val="0"/>
              </a:spcAft>
              <a:buSzPts val="2800"/>
              <a:buNone/>
              <a:defRPr>
                <a:latin typeface="Poppins"/>
                <a:ea typeface="Poppins"/>
                <a:cs typeface="Poppins"/>
                <a:sym typeface="Poppins"/>
              </a:defRPr>
            </a:lvl9pPr>
          </a:lstStyle>
          <a:p/>
        </p:txBody>
      </p:sp>
      <p:sp>
        <p:nvSpPr>
          <p:cNvPr id="209" name="Google Shape;209;p23"/>
          <p:cNvSpPr txBox="1"/>
          <p:nvPr>
            <p:ph idx="3" type="subTitle"/>
          </p:nvPr>
        </p:nvSpPr>
        <p:spPr>
          <a:xfrm>
            <a:off x="6186450" y="1908900"/>
            <a:ext cx="2469000" cy="3951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sz="1200"/>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pic>
        <p:nvPicPr>
          <p:cNvPr id="210" name="Google Shape;210;p23"/>
          <p:cNvPicPr preferRelativeResize="0"/>
          <p:nvPr/>
        </p:nvPicPr>
        <p:blipFill>
          <a:blip r:embed="rId3">
            <a:alphaModFix/>
          </a:blip>
          <a:stretch>
            <a:fillRect/>
          </a:stretch>
        </p:blipFill>
        <p:spPr>
          <a:xfrm rot="5400000">
            <a:off x="467571" y="475900"/>
            <a:ext cx="374904" cy="374904"/>
          </a:xfrm>
          <a:prstGeom prst="rect">
            <a:avLst/>
          </a:prstGeom>
          <a:noFill/>
          <a:ln>
            <a:noFill/>
          </a:ln>
        </p:spPr>
      </p:pic>
    </p:spTree>
  </p:cSld>
  <p:clrMapOvr>
    <a:masterClrMapping/>
  </p:clrMapOvr>
  <p:extLst>
    <p:ext uri="{DCECCB84-F9BA-43D5-87BE-67443E8EF086}">
      <p15:sldGuideLst>
        <p15:guide id="1" orient="horz" pos="1620">
          <p15:clr>
            <a:srgbClr val="E46962"/>
          </p15:clr>
        </p15:guide>
        <p15:guide id="2" pos="2880">
          <p15:clr>
            <a:srgbClr val="E46962"/>
          </p15:clr>
        </p15:guide>
        <p15:guide id="3" orient="horz" pos="628">
          <p15:clr>
            <a:srgbClr val="E46962"/>
          </p15:clr>
        </p15:guide>
        <p15:guide id="4" pos="5328">
          <p15:clr>
            <a:srgbClr val="E46962"/>
          </p15:clr>
        </p15:guide>
        <p15:guide id="5" pos="288">
          <p15:clr>
            <a:srgbClr val="E46962"/>
          </p15:clr>
        </p15:guide>
        <p15:guide id="6" pos="1758">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_Title_Body_3 1">
  <p:cSld name="TITLE_1_1_1_2">
    <p:spTree>
      <p:nvGrpSpPr>
        <p:cNvPr id="211" name="Shape 211"/>
        <p:cNvGrpSpPr/>
        <p:nvPr/>
      </p:nvGrpSpPr>
      <p:grpSpPr>
        <a:xfrm>
          <a:off x="0" y="0"/>
          <a:ext cx="0" cy="0"/>
          <a:chOff x="0" y="0"/>
          <a:chExt cx="0" cy="0"/>
        </a:xfrm>
      </p:grpSpPr>
      <p:sp>
        <p:nvSpPr>
          <p:cNvPr id="212" name="Google Shape;212;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nl"/>
              <a:t>‹#›</a:t>
            </a:fld>
            <a:endParaRPr/>
          </a:p>
        </p:txBody>
      </p:sp>
      <p:sp>
        <p:nvSpPr>
          <p:cNvPr id="213" name="Google Shape;213;p24"/>
          <p:cNvSpPr txBox="1"/>
          <p:nvPr>
            <p:ph idx="1" type="subTitle"/>
          </p:nvPr>
        </p:nvSpPr>
        <p:spPr>
          <a:xfrm>
            <a:off x="383075" y="1908900"/>
            <a:ext cx="2469000" cy="4074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p:txBody>
      </p:sp>
      <p:sp>
        <p:nvSpPr>
          <p:cNvPr id="214" name="Google Shape;214;p24"/>
          <p:cNvSpPr txBox="1"/>
          <p:nvPr>
            <p:ph idx="2" type="subTitle"/>
          </p:nvPr>
        </p:nvSpPr>
        <p:spPr>
          <a:xfrm>
            <a:off x="3284763" y="1908900"/>
            <a:ext cx="2469000" cy="3951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p:txBody>
      </p:sp>
      <p:pic>
        <p:nvPicPr>
          <p:cNvPr id="215" name="Google Shape;215;p24"/>
          <p:cNvPicPr preferRelativeResize="0"/>
          <p:nvPr/>
        </p:nvPicPr>
        <p:blipFill rotWithShape="1">
          <a:blip r:embed="rId2">
            <a:alphaModFix/>
          </a:blip>
          <a:srcRect b="13464" l="0" r="49205" t="0"/>
          <a:stretch/>
        </p:blipFill>
        <p:spPr>
          <a:xfrm flipH="1">
            <a:off x="8025" y="3162568"/>
            <a:ext cx="1168200" cy="1980900"/>
          </a:xfrm>
          <a:prstGeom prst="rect">
            <a:avLst/>
          </a:prstGeom>
          <a:noFill/>
          <a:ln>
            <a:noFill/>
          </a:ln>
        </p:spPr>
      </p:pic>
      <p:sp>
        <p:nvSpPr>
          <p:cNvPr id="216" name="Google Shape;216;p24"/>
          <p:cNvSpPr txBox="1"/>
          <p:nvPr>
            <p:ph type="title"/>
          </p:nvPr>
        </p:nvSpPr>
        <p:spPr>
          <a:xfrm>
            <a:off x="383075" y="1011550"/>
            <a:ext cx="7753500" cy="636000"/>
          </a:xfrm>
          <a:prstGeom prst="rect">
            <a:avLst/>
          </a:prstGeom>
        </p:spPr>
        <p:txBody>
          <a:bodyPr anchorCtr="0" anchor="ctr" bIns="91425" lIns="91425" spcFirstLastPara="1" rIns="91425" wrap="square" tIns="91425">
            <a:spAutoFit/>
          </a:bodyPr>
          <a:lstStyle>
            <a:lvl1pPr lvl="0" rtl="0">
              <a:spcBef>
                <a:spcPts val="0"/>
              </a:spcBef>
              <a:spcAft>
                <a:spcPts val="0"/>
              </a:spcAft>
              <a:buSzPts val="2400"/>
              <a:buNone/>
              <a:defRPr sz="2400"/>
            </a:lvl1pPr>
            <a:lvl2pPr lvl="1" rtl="0">
              <a:spcBef>
                <a:spcPts val="0"/>
              </a:spcBef>
              <a:spcAft>
                <a:spcPts val="0"/>
              </a:spcAft>
              <a:buSzPts val="2800"/>
              <a:buNone/>
              <a:defRPr>
                <a:latin typeface="Poppins"/>
                <a:ea typeface="Poppins"/>
                <a:cs typeface="Poppins"/>
                <a:sym typeface="Poppins"/>
              </a:defRPr>
            </a:lvl2pPr>
            <a:lvl3pPr lvl="2" rtl="0">
              <a:spcBef>
                <a:spcPts val="0"/>
              </a:spcBef>
              <a:spcAft>
                <a:spcPts val="0"/>
              </a:spcAft>
              <a:buSzPts val="2800"/>
              <a:buNone/>
              <a:defRPr>
                <a:latin typeface="Poppins"/>
                <a:ea typeface="Poppins"/>
                <a:cs typeface="Poppins"/>
                <a:sym typeface="Poppins"/>
              </a:defRPr>
            </a:lvl3pPr>
            <a:lvl4pPr lvl="3" rtl="0">
              <a:spcBef>
                <a:spcPts val="0"/>
              </a:spcBef>
              <a:spcAft>
                <a:spcPts val="0"/>
              </a:spcAft>
              <a:buSzPts val="2800"/>
              <a:buNone/>
              <a:defRPr>
                <a:latin typeface="Poppins"/>
                <a:ea typeface="Poppins"/>
                <a:cs typeface="Poppins"/>
                <a:sym typeface="Poppins"/>
              </a:defRPr>
            </a:lvl4pPr>
            <a:lvl5pPr lvl="4" rtl="0">
              <a:spcBef>
                <a:spcPts val="0"/>
              </a:spcBef>
              <a:spcAft>
                <a:spcPts val="0"/>
              </a:spcAft>
              <a:buSzPts val="2800"/>
              <a:buNone/>
              <a:defRPr>
                <a:latin typeface="Poppins"/>
                <a:ea typeface="Poppins"/>
                <a:cs typeface="Poppins"/>
                <a:sym typeface="Poppins"/>
              </a:defRPr>
            </a:lvl5pPr>
            <a:lvl6pPr lvl="5" rtl="0">
              <a:spcBef>
                <a:spcPts val="0"/>
              </a:spcBef>
              <a:spcAft>
                <a:spcPts val="0"/>
              </a:spcAft>
              <a:buSzPts val="2800"/>
              <a:buNone/>
              <a:defRPr>
                <a:latin typeface="Poppins"/>
                <a:ea typeface="Poppins"/>
                <a:cs typeface="Poppins"/>
                <a:sym typeface="Poppins"/>
              </a:defRPr>
            </a:lvl6pPr>
            <a:lvl7pPr lvl="6" rtl="0">
              <a:spcBef>
                <a:spcPts val="0"/>
              </a:spcBef>
              <a:spcAft>
                <a:spcPts val="0"/>
              </a:spcAft>
              <a:buSzPts val="2800"/>
              <a:buNone/>
              <a:defRPr>
                <a:latin typeface="Poppins"/>
                <a:ea typeface="Poppins"/>
                <a:cs typeface="Poppins"/>
                <a:sym typeface="Poppins"/>
              </a:defRPr>
            </a:lvl7pPr>
            <a:lvl8pPr lvl="7" rtl="0">
              <a:spcBef>
                <a:spcPts val="0"/>
              </a:spcBef>
              <a:spcAft>
                <a:spcPts val="0"/>
              </a:spcAft>
              <a:buSzPts val="2800"/>
              <a:buNone/>
              <a:defRPr>
                <a:latin typeface="Poppins"/>
                <a:ea typeface="Poppins"/>
                <a:cs typeface="Poppins"/>
                <a:sym typeface="Poppins"/>
              </a:defRPr>
            </a:lvl8pPr>
            <a:lvl9pPr lvl="8" rtl="0">
              <a:spcBef>
                <a:spcPts val="0"/>
              </a:spcBef>
              <a:spcAft>
                <a:spcPts val="0"/>
              </a:spcAft>
              <a:buSzPts val="2800"/>
              <a:buNone/>
              <a:defRPr>
                <a:latin typeface="Poppins"/>
                <a:ea typeface="Poppins"/>
                <a:cs typeface="Poppins"/>
                <a:sym typeface="Poppins"/>
              </a:defRPr>
            </a:lvl9pPr>
          </a:lstStyle>
          <a:p/>
        </p:txBody>
      </p:sp>
      <p:sp>
        <p:nvSpPr>
          <p:cNvPr id="217" name="Google Shape;217;p24"/>
          <p:cNvSpPr txBox="1"/>
          <p:nvPr>
            <p:ph idx="3" type="subTitle"/>
          </p:nvPr>
        </p:nvSpPr>
        <p:spPr>
          <a:xfrm>
            <a:off x="6186450" y="1908900"/>
            <a:ext cx="2469000" cy="3951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p:txBody>
      </p:sp>
    </p:spTree>
  </p:cSld>
  <p:clrMapOvr>
    <a:masterClrMapping/>
  </p:clrMapOvr>
  <p:extLst>
    <p:ext uri="{DCECCB84-F9BA-43D5-87BE-67443E8EF086}">
      <p15:sldGuideLst>
        <p15:guide id="1" orient="horz" pos="1620">
          <p15:clr>
            <a:srgbClr val="E46962"/>
          </p15:clr>
        </p15:guide>
        <p15:guide id="2" pos="2880">
          <p15:clr>
            <a:srgbClr val="E46962"/>
          </p15:clr>
        </p15:guide>
        <p15:guide id="3" orient="horz" pos="628">
          <p15:clr>
            <a:srgbClr val="E46962"/>
          </p15:clr>
        </p15:guide>
        <p15:guide id="4" pos="5328">
          <p15:clr>
            <a:srgbClr val="E46962"/>
          </p15:clr>
        </p15:guide>
        <p15:guide id="5" pos="288">
          <p15:clr>
            <a:srgbClr val="E46962"/>
          </p15:clr>
        </p15:guide>
        <p15:guide id="6" pos="1758">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_Outro_1">
  <p:cSld name="TITLE_1_1_1_1">
    <p:spTree>
      <p:nvGrpSpPr>
        <p:cNvPr id="218" name="Shape 218"/>
        <p:cNvGrpSpPr/>
        <p:nvPr/>
      </p:nvGrpSpPr>
      <p:grpSpPr>
        <a:xfrm>
          <a:off x="0" y="0"/>
          <a:ext cx="0" cy="0"/>
          <a:chOff x="0" y="0"/>
          <a:chExt cx="0" cy="0"/>
        </a:xfrm>
      </p:grpSpPr>
      <p:sp>
        <p:nvSpPr>
          <p:cNvPr id="219" name="Google Shape;219;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
        <p:nvSpPr>
          <p:cNvPr id="220" name="Google Shape;220;p25"/>
          <p:cNvSpPr txBox="1"/>
          <p:nvPr>
            <p:ph type="title"/>
          </p:nvPr>
        </p:nvSpPr>
        <p:spPr>
          <a:xfrm>
            <a:off x="530400" y="2208300"/>
            <a:ext cx="8083200" cy="726900"/>
          </a:xfrm>
          <a:prstGeom prst="rect">
            <a:avLst/>
          </a:prstGeom>
        </p:spPr>
        <p:txBody>
          <a:bodyPr anchorCtr="0" anchor="ctr" bIns="91425" lIns="91425" spcFirstLastPara="1" rIns="91425" wrap="square" tIns="91425">
            <a:spAutoFit/>
          </a:bodyPr>
          <a:lstStyle>
            <a:lvl1pPr lvl="0" algn="ctr">
              <a:spcBef>
                <a:spcPts val="0"/>
              </a:spcBef>
              <a:spcAft>
                <a:spcPts val="0"/>
              </a:spcAft>
              <a:buSzPts val="2800"/>
              <a:buNone/>
              <a:defRPr/>
            </a:lvl1pPr>
            <a:lvl2pPr lvl="1" algn="ctr">
              <a:spcBef>
                <a:spcPts val="0"/>
              </a:spcBef>
              <a:spcAft>
                <a:spcPts val="0"/>
              </a:spcAft>
              <a:buSzPts val="2800"/>
              <a:buNone/>
              <a:defRPr>
                <a:latin typeface="Poppins"/>
                <a:ea typeface="Poppins"/>
                <a:cs typeface="Poppins"/>
                <a:sym typeface="Poppins"/>
              </a:defRPr>
            </a:lvl2pPr>
            <a:lvl3pPr lvl="2" algn="ctr">
              <a:spcBef>
                <a:spcPts val="0"/>
              </a:spcBef>
              <a:spcAft>
                <a:spcPts val="0"/>
              </a:spcAft>
              <a:buSzPts val="2800"/>
              <a:buNone/>
              <a:defRPr>
                <a:latin typeface="Poppins"/>
                <a:ea typeface="Poppins"/>
                <a:cs typeface="Poppins"/>
                <a:sym typeface="Poppins"/>
              </a:defRPr>
            </a:lvl3pPr>
            <a:lvl4pPr lvl="3" algn="ctr">
              <a:spcBef>
                <a:spcPts val="0"/>
              </a:spcBef>
              <a:spcAft>
                <a:spcPts val="0"/>
              </a:spcAft>
              <a:buSzPts val="2800"/>
              <a:buNone/>
              <a:defRPr>
                <a:latin typeface="Poppins"/>
                <a:ea typeface="Poppins"/>
                <a:cs typeface="Poppins"/>
                <a:sym typeface="Poppins"/>
              </a:defRPr>
            </a:lvl4pPr>
            <a:lvl5pPr lvl="4" algn="ctr">
              <a:spcBef>
                <a:spcPts val="0"/>
              </a:spcBef>
              <a:spcAft>
                <a:spcPts val="0"/>
              </a:spcAft>
              <a:buSzPts val="2800"/>
              <a:buNone/>
              <a:defRPr>
                <a:latin typeface="Poppins"/>
                <a:ea typeface="Poppins"/>
                <a:cs typeface="Poppins"/>
                <a:sym typeface="Poppins"/>
              </a:defRPr>
            </a:lvl5pPr>
            <a:lvl6pPr lvl="5" algn="ctr">
              <a:spcBef>
                <a:spcPts val="0"/>
              </a:spcBef>
              <a:spcAft>
                <a:spcPts val="0"/>
              </a:spcAft>
              <a:buSzPts val="2800"/>
              <a:buNone/>
              <a:defRPr>
                <a:latin typeface="Poppins"/>
                <a:ea typeface="Poppins"/>
                <a:cs typeface="Poppins"/>
                <a:sym typeface="Poppins"/>
              </a:defRPr>
            </a:lvl6pPr>
            <a:lvl7pPr lvl="6" algn="ctr">
              <a:spcBef>
                <a:spcPts val="0"/>
              </a:spcBef>
              <a:spcAft>
                <a:spcPts val="0"/>
              </a:spcAft>
              <a:buSzPts val="2800"/>
              <a:buNone/>
              <a:defRPr>
                <a:latin typeface="Poppins"/>
                <a:ea typeface="Poppins"/>
                <a:cs typeface="Poppins"/>
                <a:sym typeface="Poppins"/>
              </a:defRPr>
            </a:lvl7pPr>
            <a:lvl8pPr lvl="7" algn="ctr">
              <a:spcBef>
                <a:spcPts val="0"/>
              </a:spcBef>
              <a:spcAft>
                <a:spcPts val="0"/>
              </a:spcAft>
              <a:buSzPts val="2800"/>
              <a:buNone/>
              <a:defRPr>
                <a:latin typeface="Poppins"/>
                <a:ea typeface="Poppins"/>
                <a:cs typeface="Poppins"/>
                <a:sym typeface="Poppins"/>
              </a:defRPr>
            </a:lvl8pPr>
            <a:lvl9pPr lvl="8" algn="ctr">
              <a:spcBef>
                <a:spcPts val="0"/>
              </a:spcBef>
              <a:spcAft>
                <a:spcPts val="0"/>
              </a:spcAft>
              <a:buSzPts val="2800"/>
              <a:buNone/>
              <a:defRPr>
                <a:latin typeface="Poppins"/>
                <a:ea typeface="Poppins"/>
                <a:cs typeface="Poppins"/>
                <a:sym typeface="Poppins"/>
              </a:defRPr>
            </a:lvl9pPr>
          </a:lstStyle>
          <a:p/>
        </p:txBody>
      </p:sp>
      <p:pic>
        <p:nvPicPr>
          <p:cNvPr id="221" name="Google Shape;221;p25"/>
          <p:cNvPicPr preferRelativeResize="0"/>
          <p:nvPr/>
        </p:nvPicPr>
        <p:blipFill>
          <a:blip r:embed="rId2">
            <a:alphaModFix/>
          </a:blip>
          <a:stretch>
            <a:fillRect/>
          </a:stretch>
        </p:blipFill>
        <p:spPr>
          <a:xfrm>
            <a:off x="4054825" y="1117275"/>
            <a:ext cx="590075" cy="590075"/>
          </a:xfrm>
          <a:prstGeom prst="rect">
            <a:avLst/>
          </a:prstGeom>
          <a:noFill/>
          <a:ln>
            <a:noFill/>
          </a:ln>
        </p:spPr>
      </p:pic>
    </p:spTree>
  </p:cSld>
  <p:clrMapOvr>
    <a:masterClrMapping/>
  </p:clrMapOvr>
  <p:extLst>
    <p:ext uri="{DCECCB84-F9BA-43D5-87BE-67443E8EF086}">
      <p15:sldGuideLst>
        <p15:guide id="1" orient="horz" pos="1620">
          <p15:clr>
            <a:srgbClr val="E46962"/>
          </p15:clr>
        </p15:guide>
        <p15:guide id="2" pos="3240">
          <p15:clr>
            <a:srgbClr val="E46962"/>
          </p15:clr>
        </p15:guide>
        <p15:guide id="3" pos="405">
          <p15:clr>
            <a:srgbClr val="E46962"/>
          </p15:clr>
        </p15:guide>
        <p15:guide id="4" orient="horz" pos="628">
          <p15:clr>
            <a:srgbClr val="E46962"/>
          </p15:clr>
        </p15:guide>
        <p15:guide id="5" pos="5328">
          <p15:clr>
            <a:srgbClr val="E46962"/>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spTree>
      <p:nvGrpSpPr>
        <p:cNvPr id="222" name="Shape 222"/>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ints 3_1">
  <p:cSld name="Default Slide_1">
    <p:spTree>
      <p:nvGrpSpPr>
        <p:cNvPr id="223" name="Shape 223"/>
        <p:cNvGrpSpPr/>
        <p:nvPr/>
      </p:nvGrpSpPr>
      <p:grpSpPr>
        <a:xfrm>
          <a:off x="0" y="0"/>
          <a:ext cx="0" cy="0"/>
          <a:chOff x="0" y="0"/>
          <a:chExt cx="0" cy="0"/>
        </a:xfrm>
      </p:grpSpPr>
      <p:sp>
        <p:nvSpPr>
          <p:cNvPr id="224" name="Google Shape;224;p27"/>
          <p:cNvSpPr txBox="1"/>
          <p:nvPr>
            <p:ph idx="1" type="subTitle"/>
          </p:nvPr>
        </p:nvSpPr>
        <p:spPr>
          <a:xfrm>
            <a:off x="6595075" y="2305850"/>
            <a:ext cx="2096100" cy="1360500"/>
          </a:xfrm>
          <a:prstGeom prst="rect">
            <a:avLst/>
          </a:prstGeom>
        </p:spPr>
        <p:txBody>
          <a:bodyPr anchorCtr="0" anchor="t" bIns="91425" lIns="91425" spcFirstLastPara="1" rIns="91425" wrap="square" tIns="91425">
            <a:normAutofit/>
          </a:bodyPr>
          <a:lstStyle>
            <a:lvl1pPr lvl="0">
              <a:spcBef>
                <a:spcPts val="0"/>
              </a:spcBef>
              <a:spcAft>
                <a:spcPts val="0"/>
              </a:spcAft>
              <a:buSzPts val="1300"/>
              <a:buFont typeface="Open Sans Medium"/>
              <a:buNone/>
              <a:defRPr sz="1300">
                <a:latin typeface="Open Sans Medium"/>
                <a:ea typeface="Open Sans Medium"/>
                <a:cs typeface="Open Sans Medium"/>
                <a:sym typeface="Open Sans Medium"/>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25" name="Google Shape;225;p27"/>
          <p:cNvSpPr txBox="1"/>
          <p:nvPr>
            <p:ph type="title"/>
          </p:nvPr>
        </p:nvSpPr>
        <p:spPr>
          <a:xfrm>
            <a:off x="1730850" y="401725"/>
            <a:ext cx="5682300" cy="423600"/>
          </a:xfrm>
          <a:prstGeom prst="rect">
            <a:avLst/>
          </a:prstGeom>
        </p:spPr>
        <p:txBody>
          <a:bodyPr anchorCtr="0" anchor="ctr" bIns="91425" lIns="91425" spcFirstLastPara="1" rIns="91425" wrap="square" tIns="91425">
            <a:noAutofit/>
          </a:bodyPr>
          <a:lstStyle>
            <a:lvl1pPr lvl="0" algn="ctr">
              <a:spcBef>
                <a:spcPts val="0"/>
              </a:spcBef>
              <a:spcAft>
                <a:spcPts val="0"/>
              </a:spcAft>
              <a:buSzPts val="2400"/>
              <a:buNone/>
              <a:defRPr sz="2400"/>
            </a:lvl1pPr>
            <a:lvl2pPr lvl="1">
              <a:spcBef>
                <a:spcPts val="0"/>
              </a:spcBef>
              <a:spcAft>
                <a:spcPts val="0"/>
              </a:spcAft>
              <a:buSzPts val="2800"/>
              <a:buNone/>
              <a:defRPr>
                <a:latin typeface="Lato Light"/>
                <a:ea typeface="Lato Light"/>
                <a:cs typeface="Lato Light"/>
                <a:sym typeface="Lato Light"/>
              </a:defRPr>
            </a:lvl2pPr>
            <a:lvl3pPr lvl="2">
              <a:spcBef>
                <a:spcPts val="0"/>
              </a:spcBef>
              <a:spcAft>
                <a:spcPts val="0"/>
              </a:spcAft>
              <a:buSzPts val="2800"/>
              <a:buNone/>
              <a:defRPr>
                <a:latin typeface="Lato Light"/>
                <a:ea typeface="Lato Light"/>
                <a:cs typeface="Lato Light"/>
                <a:sym typeface="Lato Light"/>
              </a:defRPr>
            </a:lvl3pPr>
            <a:lvl4pPr lvl="3">
              <a:spcBef>
                <a:spcPts val="0"/>
              </a:spcBef>
              <a:spcAft>
                <a:spcPts val="0"/>
              </a:spcAft>
              <a:buSzPts val="2800"/>
              <a:buNone/>
              <a:defRPr>
                <a:latin typeface="Lato Light"/>
                <a:ea typeface="Lato Light"/>
                <a:cs typeface="Lato Light"/>
                <a:sym typeface="Lato Light"/>
              </a:defRPr>
            </a:lvl4pPr>
            <a:lvl5pPr lvl="4">
              <a:spcBef>
                <a:spcPts val="0"/>
              </a:spcBef>
              <a:spcAft>
                <a:spcPts val="0"/>
              </a:spcAft>
              <a:buSzPts val="2800"/>
              <a:buNone/>
              <a:defRPr>
                <a:latin typeface="Lato Light"/>
                <a:ea typeface="Lato Light"/>
                <a:cs typeface="Lato Light"/>
                <a:sym typeface="Lato Light"/>
              </a:defRPr>
            </a:lvl5pPr>
            <a:lvl6pPr lvl="5">
              <a:spcBef>
                <a:spcPts val="0"/>
              </a:spcBef>
              <a:spcAft>
                <a:spcPts val="0"/>
              </a:spcAft>
              <a:buSzPts val="2800"/>
              <a:buNone/>
              <a:defRPr>
                <a:latin typeface="Lato Light"/>
                <a:ea typeface="Lato Light"/>
                <a:cs typeface="Lato Light"/>
                <a:sym typeface="Lato Light"/>
              </a:defRPr>
            </a:lvl6pPr>
            <a:lvl7pPr lvl="6">
              <a:spcBef>
                <a:spcPts val="0"/>
              </a:spcBef>
              <a:spcAft>
                <a:spcPts val="0"/>
              </a:spcAft>
              <a:buSzPts val="2800"/>
              <a:buNone/>
              <a:defRPr>
                <a:latin typeface="Lato Light"/>
                <a:ea typeface="Lato Light"/>
                <a:cs typeface="Lato Light"/>
                <a:sym typeface="Lato Light"/>
              </a:defRPr>
            </a:lvl7pPr>
            <a:lvl8pPr lvl="7">
              <a:spcBef>
                <a:spcPts val="0"/>
              </a:spcBef>
              <a:spcAft>
                <a:spcPts val="0"/>
              </a:spcAft>
              <a:buSzPts val="2800"/>
              <a:buNone/>
              <a:defRPr>
                <a:latin typeface="Lato Light"/>
                <a:ea typeface="Lato Light"/>
                <a:cs typeface="Lato Light"/>
                <a:sym typeface="Lato Light"/>
              </a:defRPr>
            </a:lvl8pPr>
            <a:lvl9pPr lvl="8">
              <a:spcBef>
                <a:spcPts val="0"/>
              </a:spcBef>
              <a:spcAft>
                <a:spcPts val="0"/>
              </a:spcAft>
              <a:buSzPts val="2800"/>
              <a:buNone/>
              <a:defRPr>
                <a:latin typeface="Lato Light"/>
                <a:ea typeface="Lato Light"/>
                <a:cs typeface="Lato Light"/>
                <a:sym typeface="Lato Light"/>
              </a:defRPr>
            </a:lvl9pPr>
          </a:lstStyle>
          <a:p/>
        </p:txBody>
      </p:sp>
      <p:sp>
        <p:nvSpPr>
          <p:cNvPr id="226" name="Google Shape;226;p27"/>
          <p:cNvSpPr txBox="1"/>
          <p:nvPr>
            <p:ph idx="2" type="subTitle"/>
          </p:nvPr>
        </p:nvSpPr>
        <p:spPr>
          <a:xfrm>
            <a:off x="467425" y="1394975"/>
            <a:ext cx="2198400" cy="822600"/>
          </a:xfrm>
          <a:prstGeom prst="rect">
            <a:avLst/>
          </a:prstGeom>
        </p:spPr>
        <p:txBody>
          <a:bodyPr anchorCtr="0" anchor="t" bIns="91425" lIns="91425" spcFirstLastPara="1" rIns="91425" wrap="square" tIns="91425">
            <a:normAutofit/>
          </a:bodyPr>
          <a:lstStyle>
            <a:lvl1pPr lvl="0" algn="r">
              <a:spcBef>
                <a:spcPts val="0"/>
              </a:spcBef>
              <a:spcAft>
                <a:spcPts val="0"/>
              </a:spcAft>
              <a:buSzPts val="1300"/>
              <a:buFont typeface="Open Sans Medium"/>
              <a:buNone/>
              <a:defRPr sz="1300">
                <a:latin typeface="Open Sans Medium"/>
                <a:ea typeface="Open Sans Medium"/>
                <a:cs typeface="Open Sans Medium"/>
                <a:sym typeface="Open Sans Medium"/>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27" name="Google Shape;227;p27"/>
          <p:cNvSpPr txBox="1"/>
          <p:nvPr>
            <p:ph idx="3" type="subTitle"/>
          </p:nvPr>
        </p:nvSpPr>
        <p:spPr>
          <a:xfrm>
            <a:off x="456700" y="3405075"/>
            <a:ext cx="2361600" cy="885000"/>
          </a:xfrm>
          <a:prstGeom prst="rect">
            <a:avLst/>
          </a:prstGeom>
        </p:spPr>
        <p:txBody>
          <a:bodyPr anchorCtr="0" anchor="t" bIns="91425" lIns="91425" spcFirstLastPara="1" rIns="91425" wrap="square" tIns="91425">
            <a:normAutofit/>
          </a:bodyPr>
          <a:lstStyle>
            <a:lvl1pPr lvl="0" algn="r">
              <a:spcBef>
                <a:spcPts val="0"/>
              </a:spcBef>
              <a:spcAft>
                <a:spcPts val="0"/>
              </a:spcAft>
              <a:buSzPts val="1300"/>
              <a:buFont typeface="Open Sans Medium"/>
              <a:buNone/>
              <a:defRPr sz="1300">
                <a:latin typeface="Open Sans Medium"/>
                <a:ea typeface="Open Sans Medium"/>
                <a:cs typeface="Open Sans Medium"/>
                <a:sym typeface="Open Sans Medium"/>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28" name="Google Shape;228;p27"/>
          <p:cNvSpPr/>
          <p:nvPr/>
        </p:nvSpPr>
        <p:spPr>
          <a:xfrm>
            <a:off x="4097288" y="1312051"/>
            <a:ext cx="2066887" cy="2072038"/>
          </a:xfrm>
          <a:custGeom>
            <a:rect b="b" l="l" r="r" t="t"/>
            <a:pathLst>
              <a:path extrusionOk="0" h="1016" w="958">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chemeClr val="accent5"/>
          </a:solidFill>
          <a:ln>
            <a:noFill/>
          </a:ln>
        </p:spPr>
        <p:txBody>
          <a:bodyPr anchorCtr="0" anchor="t" bIns="54775" lIns="109550" spcFirstLastPara="1" rIns="109550" wrap="square" tIns="54775">
            <a:noAutofit/>
          </a:bodyPr>
          <a:lstStyle/>
          <a:p>
            <a:pPr indent="0" lvl="0" marL="0" marR="0" rtl="0" algn="l">
              <a:spcBef>
                <a:spcPts val="0"/>
              </a:spcBef>
              <a:spcAft>
                <a:spcPts val="0"/>
              </a:spcAft>
              <a:buNone/>
            </a:pPr>
            <a:r>
              <a:t/>
            </a:r>
            <a:endParaRPr sz="2200">
              <a:solidFill>
                <a:schemeClr val="dk1"/>
              </a:solidFill>
              <a:latin typeface="Lato Light"/>
              <a:ea typeface="Lato Light"/>
              <a:cs typeface="Lato Light"/>
              <a:sym typeface="Lato Light"/>
            </a:endParaRPr>
          </a:p>
        </p:txBody>
      </p:sp>
      <p:sp>
        <p:nvSpPr>
          <p:cNvPr id="229" name="Google Shape;229;p27"/>
          <p:cNvSpPr/>
          <p:nvPr/>
        </p:nvSpPr>
        <p:spPr>
          <a:xfrm>
            <a:off x="2979825" y="1320666"/>
            <a:ext cx="2197264" cy="1922987"/>
          </a:xfrm>
          <a:custGeom>
            <a:rect b="b" l="l" r="r" t="t"/>
            <a:pathLst>
              <a:path extrusionOk="0" h="943" w="1018">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chemeClr val="accent1"/>
          </a:solidFill>
          <a:ln>
            <a:noFill/>
          </a:ln>
        </p:spPr>
        <p:txBody>
          <a:bodyPr anchorCtr="0" anchor="t" bIns="54775" lIns="109550" spcFirstLastPara="1" rIns="109550" wrap="square" tIns="54775">
            <a:noAutofit/>
          </a:bodyPr>
          <a:lstStyle/>
          <a:p>
            <a:pPr indent="0" lvl="0" marL="0" marR="0" rtl="0" algn="l">
              <a:spcBef>
                <a:spcPts val="0"/>
              </a:spcBef>
              <a:spcAft>
                <a:spcPts val="0"/>
              </a:spcAft>
              <a:buNone/>
            </a:pPr>
            <a:r>
              <a:t/>
            </a:r>
            <a:endParaRPr sz="2200">
              <a:solidFill>
                <a:schemeClr val="dk1"/>
              </a:solidFill>
              <a:latin typeface="Lato Light"/>
              <a:ea typeface="Lato Light"/>
              <a:cs typeface="Lato Light"/>
              <a:sym typeface="Lato Light"/>
            </a:endParaRPr>
          </a:p>
        </p:txBody>
      </p:sp>
      <p:sp>
        <p:nvSpPr>
          <p:cNvPr id="230" name="Google Shape;230;p27"/>
          <p:cNvSpPr/>
          <p:nvPr/>
        </p:nvSpPr>
        <p:spPr>
          <a:xfrm>
            <a:off x="3522899" y="2126219"/>
            <a:ext cx="2201823" cy="2066006"/>
          </a:xfrm>
          <a:custGeom>
            <a:rect b="b" l="l" r="r" t="t"/>
            <a:pathLst>
              <a:path extrusionOk="0" h="1013" w="1020">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chemeClr val="accent4"/>
          </a:solidFill>
          <a:ln>
            <a:noFill/>
          </a:ln>
        </p:spPr>
        <p:txBody>
          <a:bodyPr anchorCtr="0" anchor="t" bIns="54775" lIns="109550" spcFirstLastPara="1" rIns="109550" wrap="square" tIns="54775">
            <a:noAutofit/>
          </a:bodyPr>
          <a:lstStyle/>
          <a:p>
            <a:pPr indent="0" lvl="0" marL="0" marR="0" rtl="0" algn="l">
              <a:spcBef>
                <a:spcPts val="0"/>
              </a:spcBef>
              <a:spcAft>
                <a:spcPts val="0"/>
              </a:spcAft>
              <a:buNone/>
            </a:pPr>
            <a:r>
              <a:t/>
            </a:r>
            <a:endParaRPr sz="2200">
              <a:solidFill>
                <a:schemeClr val="dk1"/>
              </a:solidFill>
              <a:latin typeface="Lato Light"/>
              <a:ea typeface="Lato Light"/>
              <a:cs typeface="Lato Light"/>
              <a:sym typeface="Lato Light"/>
            </a:endParaRPr>
          </a:p>
        </p:txBody>
      </p:sp>
      <p:sp>
        <p:nvSpPr>
          <p:cNvPr id="231" name="Google Shape;231;p27"/>
          <p:cNvSpPr txBox="1"/>
          <p:nvPr/>
        </p:nvSpPr>
        <p:spPr>
          <a:xfrm>
            <a:off x="3437328" y="1737425"/>
            <a:ext cx="532200" cy="3888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rPr b="1" lang="nl" sz="2300">
                <a:solidFill>
                  <a:schemeClr val="lt1"/>
                </a:solidFill>
                <a:latin typeface="League Spartan"/>
                <a:ea typeface="League Spartan"/>
                <a:cs typeface="League Spartan"/>
                <a:sym typeface="League Spartan"/>
              </a:rPr>
              <a:t>01</a:t>
            </a:r>
            <a:endParaRPr b="1" sz="500">
              <a:latin typeface="League Spartan"/>
              <a:ea typeface="League Spartan"/>
              <a:cs typeface="League Spartan"/>
              <a:sym typeface="League Spartan"/>
            </a:endParaRPr>
          </a:p>
        </p:txBody>
      </p:sp>
      <p:sp>
        <p:nvSpPr>
          <p:cNvPr id="232" name="Google Shape;232;p27"/>
          <p:cNvSpPr txBox="1"/>
          <p:nvPr/>
        </p:nvSpPr>
        <p:spPr>
          <a:xfrm>
            <a:off x="5422878" y="2188350"/>
            <a:ext cx="532200" cy="3888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rPr b="1" lang="nl" sz="2300">
                <a:solidFill>
                  <a:schemeClr val="lt1"/>
                </a:solidFill>
                <a:latin typeface="League Spartan"/>
                <a:ea typeface="League Spartan"/>
                <a:cs typeface="League Spartan"/>
                <a:sym typeface="League Spartan"/>
              </a:rPr>
              <a:t>02</a:t>
            </a:r>
            <a:endParaRPr b="1" sz="500">
              <a:latin typeface="League Spartan"/>
              <a:ea typeface="League Spartan"/>
              <a:cs typeface="League Spartan"/>
              <a:sym typeface="League Spartan"/>
            </a:endParaRPr>
          </a:p>
        </p:txBody>
      </p:sp>
      <p:sp>
        <p:nvSpPr>
          <p:cNvPr id="233" name="Google Shape;233;p27"/>
          <p:cNvSpPr txBox="1"/>
          <p:nvPr/>
        </p:nvSpPr>
        <p:spPr>
          <a:xfrm>
            <a:off x="3969528" y="3405075"/>
            <a:ext cx="532200" cy="3888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rPr b="1" lang="nl" sz="2300">
                <a:solidFill>
                  <a:schemeClr val="lt1"/>
                </a:solidFill>
                <a:latin typeface="League Spartan"/>
                <a:ea typeface="League Spartan"/>
                <a:cs typeface="League Spartan"/>
                <a:sym typeface="League Spartan"/>
              </a:rPr>
              <a:t>03</a:t>
            </a:r>
            <a:endParaRPr b="1" sz="500">
              <a:latin typeface="League Spartan"/>
              <a:ea typeface="League Spartan"/>
              <a:cs typeface="League Spartan"/>
              <a:sym typeface="League Spartan"/>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ints 4_1">
  <p:cSld name="CUSTOM_1">
    <p:spTree>
      <p:nvGrpSpPr>
        <p:cNvPr id="234" name="Shape 234"/>
        <p:cNvGrpSpPr/>
        <p:nvPr/>
      </p:nvGrpSpPr>
      <p:grpSpPr>
        <a:xfrm>
          <a:off x="0" y="0"/>
          <a:ext cx="0" cy="0"/>
          <a:chOff x="0" y="0"/>
          <a:chExt cx="0" cy="0"/>
        </a:xfrm>
      </p:grpSpPr>
      <p:sp>
        <p:nvSpPr>
          <p:cNvPr id="235" name="Google Shape;235;p28"/>
          <p:cNvSpPr/>
          <p:nvPr/>
        </p:nvSpPr>
        <p:spPr>
          <a:xfrm>
            <a:off x="3036788" y="1364028"/>
            <a:ext cx="1519962" cy="1966570"/>
          </a:xfrm>
          <a:custGeom>
            <a:rect b="b" l="l" r="r" t="t"/>
            <a:pathLst>
              <a:path extrusionOk="0" h="6447770" w="4983482">
                <a:moveTo>
                  <a:pt x="4983482" y="0"/>
                </a:moveTo>
                <a:lnTo>
                  <a:pt x="4983482" y="1152"/>
                </a:lnTo>
                <a:lnTo>
                  <a:pt x="4884042" y="6173"/>
                </a:lnTo>
                <a:cubicBezTo>
                  <a:pt x="4168136" y="78877"/>
                  <a:pt x="3609474" y="683482"/>
                  <a:pt x="3609474" y="1418570"/>
                </a:cubicBezTo>
                <a:cubicBezTo>
                  <a:pt x="3609474" y="2107715"/>
                  <a:pt x="4100486" y="2682178"/>
                  <a:pt x="4751750" y="2811200"/>
                </a:cubicBezTo>
                <a:lnTo>
                  <a:pt x="4877001" y="2829915"/>
                </a:lnTo>
                <a:lnTo>
                  <a:pt x="4799835" y="2833812"/>
                </a:lnTo>
                <a:cubicBezTo>
                  <a:pt x="3688520" y="2946672"/>
                  <a:pt x="2821298" y="3885212"/>
                  <a:pt x="2821298" y="5026303"/>
                </a:cubicBezTo>
                <a:lnTo>
                  <a:pt x="2829563" y="5189982"/>
                </a:lnTo>
                <a:lnTo>
                  <a:pt x="2810610" y="5314168"/>
                </a:lnTo>
                <a:cubicBezTo>
                  <a:pt x="2678226" y="5961114"/>
                  <a:pt x="2105809" y="6447770"/>
                  <a:pt x="1419727" y="6447770"/>
                </a:cubicBezTo>
                <a:cubicBezTo>
                  <a:pt x="635633" y="6447770"/>
                  <a:pt x="0" y="5812137"/>
                  <a:pt x="0" y="5028043"/>
                </a:cubicBezTo>
                <a:lnTo>
                  <a:pt x="2309" y="4982324"/>
                </a:lnTo>
                <a:lnTo>
                  <a:pt x="1157" y="4982324"/>
                </a:lnTo>
                <a:lnTo>
                  <a:pt x="6545" y="4769242"/>
                </a:lnTo>
                <a:cubicBezTo>
                  <a:pt x="136898" y="2197684"/>
                  <a:pt x="2198840" y="135741"/>
                  <a:pt x="4770399" y="5388"/>
                </a:cubicBezTo>
                <a:close/>
              </a:path>
            </a:pathLst>
          </a:custGeom>
          <a:solidFill>
            <a:schemeClr val="dk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36" name="Google Shape;236;p28"/>
          <p:cNvSpPr/>
          <p:nvPr/>
        </p:nvSpPr>
        <p:spPr>
          <a:xfrm>
            <a:off x="4138040" y="1363675"/>
            <a:ext cx="1966570" cy="1519962"/>
          </a:xfrm>
          <a:custGeom>
            <a:rect b="b" l="l" r="r" t="t"/>
            <a:pathLst>
              <a:path extrusionOk="0" h="4983482" w="6447769">
                <a:moveTo>
                  <a:pt x="1419727" y="0"/>
                </a:moveTo>
                <a:lnTo>
                  <a:pt x="1465447" y="2309"/>
                </a:lnTo>
                <a:lnTo>
                  <a:pt x="1465447" y="1157"/>
                </a:lnTo>
                <a:lnTo>
                  <a:pt x="1678528" y="6545"/>
                </a:lnTo>
                <a:cubicBezTo>
                  <a:pt x="4250087" y="136898"/>
                  <a:pt x="6312029" y="2198841"/>
                  <a:pt x="6442381" y="4770399"/>
                </a:cubicBezTo>
                <a:lnTo>
                  <a:pt x="6447769" y="4983482"/>
                </a:lnTo>
                <a:lnTo>
                  <a:pt x="6446619" y="4983482"/>
                </a:lnTo>
                <a:lnTo>
                  <a:pt x="6441597" y="4884041"/>
                </a:lnTo>
                <a:cubicBezTo>
                  <a:pt x="6368893" y="4168135"/>
                  <a:pt x="5764288" y="3609473"/>
                  <a:pt x="5029200" y="3609473"/>
                </a:cubicBezTo>
                <a:cubicBezTo>
                  <a:pt x="4294112" y="3609473"/>
                  <a:pt x="3689507" y="4168135"/>
                  <a:pt x="3616803" y="4884041"/>
                </a:cubicBezTo>
                <a:lnTo>
                  <a:pt x="3614562" y="4928423"/>
                </a:lnTo>
                <a:lnTo>
                  <a:pt x="3608185" y="4802127"/>
                </a:lnTo>
                <a:cubicBezTo>
                  <a:pt x="3495325" y="3690812"/>
                  <a:pt x="2556784" y="2823590"/>
                  <a:pt x="1415693" y="2823590"/>
                </a:cubicBezTo>
                <a:lnTo>
                  <a:pt x="1267636" y="2831067"/>
                </a:lnTo>
                <a:lnTo>
                  <a:pt x="1133602" y="2810611"/>
                </a:lnTo>
                <a:cubicBezTo>
                  <a:pt x="486657" y="2678226"/>
                  <a:pt x="0" y="2105810"/>
                  <a:pt x="0" y="1419727"/>
                </a:cubicBezTo>
                <a:cubicBezTo>
                  <a:pt x="0" y="635633"/>
                  <a:pt x="635633" y="0"/>
                  <a:pt x="1419727" y="0"/>
                </a:cubicBezTo>
                <a:close/>
              </a:path>
            </a:pathLst>
          </a:cu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37" name="Google Shape;237;p28"/>
          <p:cNvSpPr/>
          <p:nvPr/>
        </p:nvSpPr>
        <p:spPr>
          <a:xfrm>
            <a:off x="3037141" y="2911624"/>
            <a:ext cx="1966570" cy="1519962"/>
          </a:xfrm>
          <a:custGeom>
            <a:rect b="b" l="l" r="r" t="t"/>
            <a:pathLst>
              <a:path extrusionOk="0" h="4983481" w="6447771">
                <a:moveTo>
                  <a:pt x="0" y="0"/>
                </a:moveTo>
                <a:lnTo>
                  <a:pt x="1152" y="0"/>
                </a:lnTo>
                <a:lnTo>
                  <a:pt x="6173" y="99439"/>
                </a:lnTo>
                <a:cubicBezTo>
                  <a:pt x="78877" y="815345"/>
                  <a:pt x="683482" y="1374007"/>
                  <a:pt x="1418570" y="1374007"/>
                </a:cubicBezTo>
                <a:cubicBezTo>
                  <a:pt x="2107715" y="1374007"/>
                  <a:pt x="2682178" y="882996"/>
                  <a:pt x="2811200" y="231731"/>
                </a:cubicBezTo>
                <a:lnTo>
                  <a:pt x="2828419" y="116492"/>
                </a:lnTo>
                <a:lnTo>
                  <a:pt x="2831519" y="177872"/>
                </a:lnTo>
                <a:cubicBezTo>
                  <a:pt x="2944379" y="1289187"/>
                  <a:pt x="3882919" y="2156409"/>
                  <a:pt x="5024010" y="2156409"/>
                </a:cubicBezTo>
                <a:lnTo>
                  <a:pt x="5148631" y="2150116"/>
                </a:lnTo>
                <a:lnTo>
                  <a:pt x="5173203" y="2151357"/>
                </a:lnTo>
                <a:cubicBezTo>
                  <a:pt x="5889109" y="2224061"/>
                  <a:pt x="6447771" y="2828666"/>
                  <a:pt x="6447771" y="3563754"/>
                </a:cubicBezTo>
                <a:cubicBezTo>
                  <a:pt x="6447771" y="4347848"/>
                  <a:pt x="5812138" y="4983481"/>
                  <a:pt x="5028044" y="4983481"/>
                </a:cubicBezTo>
                <a:lnTo>
                  <a:pt x="4982325" y="4981172"/>
                </a:lnTo>
                <a:lnTo>
                  <a:pt x="4982325" y="4982324"/>
                </a:lnTo>
                <a:lnTo>
                  <a:pt x="4769242" y="4976936"/>
                </a:lnTo>
                <a:cubicBezTo>
                  <a:pt x="2197683" y="4846583"/>
                  <a:pt x="135741" y="2784641"/>
                  <a:pt x="5388" y="213082"/>
                </a:cubicBezTo>
                <a:close/>
              </a:path>
            </a:pathLst>
          </a:custGeom>
          <a:solidFill>
            <a:schemeClr val="accent5"/>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38" name="Google Shape;238;p28"/>
          <p:cNvSpPr/>
          <p:nvPr/>
        </p:nvSpPr>
        <p:spPr>
          <a:xfrm>
            <a:off x="4585148" y="2464634"/>
            <a:ext cx="1519961" cy="1966570"/>
          </a:xfrm>
          <a:custGeom>
            <a:rect b="b" l="l" r="r" t="t"/>
            <a:pathLst>
              <a:path extrusionOk="0" h="6447772" w="4983480">
                <a:moveTo>
                  <a:pt x="3563753" y="0"/>
                </a:moveTo>
                <a:cubicBezTo>
                  <a:pt x="4347847" y="0"/>
                  <a:pt x="4983480" y="635633"/>
                  <a:pt x="4983480" y="1419727"/>
                </a:cubicBezTo>
                <a:lnTo>
                  <a:pt x="4981172" y="1465449"/>
                </a:lnTo>
                <a:lnTo>
                  <a:pt x="4982322" y="1465449"/>
                </a:lnTo>
                <a:lnTo>
                  <a:pt x="4976934" y="1678530"/>
                </a:lnTo>
                <a:cubicBezTo>
                  <a:pt x="4846582" y="4250089"/>
                  <a:pt x="2784640" y="6312031"/>
                  <a:pt x="213081" y="6442384"/>
                </a:cubicBezTo>
                <a:lnTo>
                  <a:pt x="0" y="6447772"/>
                </a:lnTo>
                <a:lnTo>
                  <a:pt x="0" y="6446619"/>
                </a:lnTo>
                <a:lnTo>
                  <a:pt x="99439" y="6441598"/>
                </a:lnTo>
                <a:cubicBezTo>
                  <a:pt x="815345" y="6368894"/>
                  <a:pt x="1374007" y="5764289"/>
                  <a:pt x="1374007" y="5029201"/>
                </a:cubicBezTo>
                <a:cubicBezTo>
                  <a:pt x="1374007" y="4294113"/>
                  <a:pt x="815345" y="3689508"/>
                  <a:pt x="99439" y="3616804"/>
                </a:cubicBezTo>
                <a:lnTo>
                  <a:pt x="74876" y="3615564"/>
                </a:lnTo>
                <a:lnTo>
                  <a:pt x="175579" y="3610479"/>
                </a:lnTo>
                <a:cubicBezTo>
                  <a:pt x="1286894" y="3497619"/>
                  <a:pt x="2154116" y="2559078"/>
                  <a:pt x="2154116" y="1417987"/>
                </a:cubicBezTo>
                <a:lnTo>
                  <a:pt x="2149115" y="1318948"/>
                </a:lnTo>
                <a:lnTo>
                  <a:pt x="2151356" y="1274568"/>
                </a:lnTo>
                <a:cubicBezTo>
                  <a:pt x="2224060" y="558662"/>
                  <a:pt x="2828665" y="0"/>
                  <a:pt x="3563753" y="0"/>
                </a:cubicBezTo>
                <a:close/>
              </a:path>
            </a:pathLst>
          </a:custGeom>
          <a:solidFill>
            <a:schemeClr val="accent4"/>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39" name="Google Shape;239;p28"/>
          <p:cNvSpPr txBox="1"/>
          <p:nvPr>
            <p:ph idx="1" type="subTitle"/>
          </p:nvPr>
        </p:nvSpPr>
        <p:spPr>
          <a:xfrm>
            <a:off x="467425" y="1394975"/>
            <a:ext cx="2198400" cy="1216200"/>
          </a:xfrm>
          <a:prstGeom prst="rect">
            <a:avLst/>
          </a:prstGeom>
        </p:spPr>
        <p:txBody>
          <a:bodyPr anchorCtr="0" anchor="t" bIns="91425" lIns="91425" spcFirstLastPara="1" rIns="91425" wrap="square" tIns="91425">
            <a:normAutofit/>
          </a:bodyPr>
          <a:lstStyle>
            <a:lvl1pPr lvl="0" algn="r">
              <a:spcBef>
                <a:spcPts val="0"/>
              </a:spcBef>
              <a:spcAft>
                <a:spcPts val="0"/>
              </a:spcAft>
              <a:buSzPts val="1300"/>
              <a:buFont typeface="Open Sans Medium"/>
              <a:buNone/>
              <a:defRPr sz="1300">
                <a:latin typeface="Open Sans Medium"/>
                <a:ea typeface="Open Sans Medium"/>
                <a:cs typeface="Open Sans Medium"/>
                <a:sym typeface="Open Sans Medium"/>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40" name="Google Shape;240;p28"/>
          <p:cNvSpPr txBox="1"/>
          <p:nvPr/>
        </p:nvSpPr>
        <p:spPr>
          <a:xfrm>
            <a:off x="3240103" y="2642525"/>
            <a:ext cx="532200" cy="3888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rPr b="1" lang="nl" sz="2300">
                <a:solidFill>
                  <a:schemeClr val="lt1"/>
                </a:solidFill>
                <a:latin typeface="League Spartan"/>
                <a:ea typeface="League Spartan"/>
                <a:cs typeface="League Spartan"/>
                <a:sym typeface="League Spartan"/>
              </a:rPr>
              <a:t>01</a:t>
            </a:r>
            <a:endParaRPr b="1" sz="500">
              <a:latin typeface="League Spartan"/>
              <a:ea typeface="League Spartan"/>
              <a:cs typeface="League Spartan"/>
              <a:sym typeface="League Spartan"/>
            </a:endParaRPr>
          </a:p>
        </p:txBody>
      </p:sp>
      <p:sp>
        <p:nvSpPr>
          <p:cNvPr id="241" name="Google Shape;241;p28"/>
          <p:cNvSpPr txBox="1"/>
          <p:nvPr/>
        </p:nvSpPr>
        <p:spPr>
          <a:xfrm>
            <a:off x="4305541" y="1611875"/>
            <a:ext cx="532200" cy="3888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rPr b="1" lang="nl" sz="2300">
                <a:solidFill>
                  <a:schemeClr val="lt1"/>
                </a:solidFill>
                <a:latin typeface="League Spartan"/>
                <a:ea typeface="League Spartan"/>
                <a:cs typeface="League Spartan"/>
                <a:sym typeface="League Spartan"/>
              </a:rPr>
              <a:t>02</a:t>
            </a:r>
            <a:endParaRPr b="1" sz="500">
              <a:latin typeface="League Spartan"/>
              <a:ea typeface="League Spartan"/>
              <a:cs typeface="League Spartan"/>
              <a:sym typeface="League Spartan"/>
            </a:endParaRPr>
          </a:p>
        </p:txBody>
      </p:sp>
      <p:sp>
        <p:nvSpPr>
          <p:cNvPr id="242" name="Google Shape;242;p28"/>
          <p:cNvSpPr txBox="1"/>
          <p:nvPr/>
        </p:nvSpPr>
        <p:spPr>
          <a:xfrm>
            <a:off x="5421603" y="2642525"/>
            <a:ext cx="532200" cy="3888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rPr b="1" lang="nl" sz="2300">
                <a:solidFill>
                  <a:schemeClr val="lt1"/>
                </a:solidFill>
                <a:latin typeface="League Spartan"/>
                <a:ea typeface="League Spartan"/>
                <a:cs typeface="League Spartan"/>
                <a:sym typeface="League Spartan"/>
              </a:rPr>
              <a:t>03</a:t>
            </a:r>
            <a:endParaRPr b="1" sz="500">
              <a:latin typeface="League Spartan"/>
              <a:ea typeface="League Spartan"/>
              <a:cs typeface="League Spartan"/>
              <a:sym typeface="League Spartan"/>
            </a:endParaRPr>
          </a:p>
        </p:txBody>
      </p:sp>
      <p:sp>
        <p:nvSpPr>
          <p:cNvPr id="243" name="Google Shape;243;p28"/>
          <p:cNvSpPr txBox="1"/>
          <p:nvPr/>
        </p:nvSpPr>
        <p:spPr>
          <a:xfrm>
            <a:off x="4305541" y="3817250"/>
            <a:ext cx="532200" cy="3888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rPr b="1" lang="nl" sz="2300">
                <a:solidFill>
                  <a:schemeClr val="lt1"/>
                </a:solidFill>
                <a:latin typeface="League Spartan"/>
                <a:ea typeface="League Spartan"/>
                <a:cs typeface="League Spartan"/>
                <a:sym typeface="League Spartan"/>
              </a:rPr>
              <a:t>04</a:t>
            </a:r>
            <a:endParaRPr b="1" sz="500">
              <a:latin typeface="League Spartan"/>
              <a:ea typeface="League Spartan"/>
              <a:cs typeface="League Spartan"/>
              <a:sym typeface="League Spartan"/>
            </a:endParaRPr>
          </a:p>
        </p:txBody>
      </p:sp>
      <p:sp>
        <p:nvSpPr>
          <p:cNvPr id="244" name="Google Shape;244;p28"/>
          <p:cNvSpPr txBox="1"/>
          <p:nvPr>
            <p:ph idx="2" type="subTitle"/>
          </p:nvPr>
        </p:nvSpPr>
        <p:spPr>
          <a:xfrm>
            <a:off x="467425" y="3096425"/>
            <a:ext cx="2198400" cy="1216200"/>
          </a:xfrm>
          <a:prstGeom prst="rect">
            <a:avLst/>
          </a:prstGeom>
        </p:spPr>
        <p:txBody>
          <a:bodyPr anchorCtr="0" anchor="t" bIns="91425" lIns="91425" spcFirstLastPara="1" rIns="91425" wrap="square" tIns="91425">
            <a:normAutofit/>
          </a:bodyPr>
          <a:lstStyle>
            <a:lvl1pPr lvl="0" algn="r">
              <a:spcBef>
                <a:spcPts val="0"/>
              </a:spcBef>
              <a:spcAft>
                <a:spcPts val="0"/>
              </a:spcAft>
              <a:buSzPts val="1300"/>
              <a:buFont typeface="Open Sans Medium"/>
              <a:buNone/>
              <a:defRPr sz="1300">
                <a:latin typeface="Open Sans Medium"/>
                <a:ea typeface="Open Sans Medium"/>
                <a:cs typeface="Open Sans Medium"/>
                <a:sym typeface="Open Sans Medium"/>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45" name="Google Shape;245;p28"/>
          <p:cNvSpPr txBox="1"/>
          <p:nvPr>
            <p:ph idx="3" type="subTitle"/>
          </p:nvPr>
        </p:nvSpPr>
        <p:spPr>
          <a:xfrm>
            <a:off x="6302925" y="1394975"/>
            <a:ext cx="2277300" cy="1212300"/>
          </a:xfrm>
          <a:prstGeom prst="rect">
            <a:avLst/>
          </a:prstGeom>
        </p:spPr>
        <p:txBody>
          <a:bodyPr anchorCtr="0" anchor="t" bIns="91425" lIns="91425" spcFirstLastPara="1" rIns="91425" wrap="square" tIns="91425">
            <a:normAutofit/>
          </a:bodyPr>
          <a:lstStyle>
            <a:lvl1pPr lvl="0">
              <a:spcBef>
                <a:spcPts val="0"/>
              </a:spcBef>
              <a:spcAft>
                <a:spcPts val="0"/>
              </a:spcAft>
              <a:buSzPts val="1300"/>
              <a:buFont typeface="Open Sans Medium"/>
              <a:buNone/>
              <a:defRPr sz="1300">
                <a:latin typeface="Open Sans Medium"/>
                <a:ea typeface="Open Sans Medium"/>
                <a:cs typeface="Open Sans Medium"/>
                <a:sym typeface="Open Sans Medium"/>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46" name="Google Shape;246;p28"/>
          <p:cNvSpPr txBox="1"/>
          <p:nvPr>
            <p:ph idx="4" type="subTitle"/>
          </p:nvPr>
        </p:nvSpPr>
        <p:spPr>
          <a:xfrm>
            <a:off x="6302925" y="3096425"/>
            <a:ext cx="2277300" cy="1212300"/>
          </a:xfrm>
          <a:prstGeom prst="rect">
            <a:avLst/>
          </a:prstGeom>
        </p:spPr>
        <p:txBody>
          <a:bodyPr anchorCtr="0" anchor="t" bIns="91425" lIns="91425" spcFirstLastPara="1" rIns="91425" wrap="square" tIns="91425">
            <a:normAutofit/>
          </a:bodyPr>
          <a:lstStyle>
            <a:lvl1pPr lvl="0">
              <a:spcBef>
                <a:spcPts val="0"/>
              </a:spcBef>
              <a:spcAft>
                <a:spcPts val="0"/>
              </a:spcAft>
              <a:buSzPts val="1300"/>
              <a:buFont typeface="Open Sans Medium"/>
              <a:buNone/>
              <a:defRPr sz="1300">
                <a:latin typeface="Open Sans Medium"/>
                <a:ea typeface="Open Sans Medium"/>
                <a:cs typeface="Open Sans Medium"/>
                <a:sym typeface="Open Sans Medium"/>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47" name="Google Shape;247;p28"/>
          <p:cNvSpPr txBox="1"/>
          <p:nvPr>
            <p:ph type="title"/>
          </p:nvPr>
        </p:nvSpPr>
        <p:spPr>
          <a:xfrm>
            <a:off x="1245150" y="401725"/>
            <a:ext cx="6653700" cy="423600"/>
          </a:xfrm>
          <a:prstGeom prst="rect">
            <a:avLst/>
          </a:prstGeom>
        </p:spPr>
        <p:txBody>
          <a:bodyPr anchorCtr="0" anchor="ctr" bIns="91425" lIns="91425" spcFirstLastPara="1" rIns="91425" wrap="square" tIns="91425">
            <a:noAutofit/>
          </a:bodyPr>
          <a:lstStyle>
            <a:lvl1pPr lvl="0" algn="ctr">
              <a:spcBef>
                <a:spcPts val="0"/>
              </a:spcBef>
              <a:spcAft>
                <a:spcPts val="0"/>
              </a:spcAft>
              <a:buSzPts val="2400"/>
              <a:buNone/>
              <a:defRPr sz="2400"/>
            </a:lvl1pPr>
            <a:lvl2pPr lvl="1">
              <a:spcBef>
                <a:spcPts val="0"/>
              </a:spcBef>
              <a:spcAft>
                <a:spcPts val="0"/>
              </a:spcAft>
              <a:buSzPts val="2800"/>
              <a:buNone/>
              <a:defRPr>
                <a:latin typeface="Lato Light"/>
                <a:ea typeface="Lato Light"/>
                <a:cs typeface="Lato Light"/>
                <a:sym typeface="Lato Light"/>
              </a:defRPr>
            </a:lvl2pPr>
            <a:lvl3pPr lvl="2">
              <a:spcBef>
                <a:spcPts val="0"/>
              </a:spcBef>
              <a:spcAft>
                <a:spcPts val="0"/>
              </a:spcAft>
              <a:buSzPts val="2800"/>
              <a:buNone/>
              <a:defRPr>
                <a:latin typeface="Lato Light"/>
                <a:ea typeface="Lato Light"/>
                <a:cs typeface="Lato Light"/>
                <a:sym typeface="Lato Light"/>
              </a:defRPr>
            </a:lvl3pPr>
            <a:lvl4pPr lvl="3">
              <a:spcBef>
                <a:spcPts val="0"/>
              </a:spcBef>
              <a:spcAft>
                <a:spcPts val="0"/>
              </a:spcAft>
              <a:buSzPts val="2800"/>
              <a:buNone/>
              <a:defRPr>
                <a:latin typeface="Lato Light"/>
                <a:ea typeface="Lato Light"/>
                <a:cs typeface="Lato Light"/>
                <a:sym typeface="Lato Light"/>
              </a:defRPr>
            </a:lvl4pPr>
            <a:lvl5pPr lvl="4">
              <a:spcBef>
                <a:spcPts val="0"/>
              </a:spcBef>
              <a:spcAft>
                <a:spcPts val="0"/>
              </a:spcAft>
              <a:buSzPts val="2800"/>
              <a:buNone/>
              <a:defRPr>
                <a:latin typeface="Lato Light"/>
                <a:ea typeface="Lato Light"/>
                <a:cs typeface="Lato Light"/>
                <a:sym typeface="Lato Light"/>
              </a:defRPr>
            </a:lvl5pPr>
            <a:lvl6pPr lvl="5">
              <a:spcBef>
                <a:spcPts val="0"/>
              </a:spcBef>
              <a:spcAft>
                <a:spcPts val="0"/>
              </a:spcAft>
              <a:buSzPts val="2800"/>
              <a:buNone/>
              <a:defRPr>
                <a:latin typeface="Lato Light"/>
                <a:ea typeface="Lato Light"/>
                <a:cs typeface="Lato Light"/>
                <a:sym typeface="Lato Light"/>
              </a:defRPr>
            </a:lvl6pPr>
            <a:lvl7pPr lvl="6">
              <a:spcBef>
                <a:spcPts val="0"/>
              </a:spcBef>
              <a:spcAft>
                <a:spcPts val="0"/>
              </a:spcAft>
              <a:buSzPts val="2800"/>
              <a:buNone/>
              <a:defRPr>
                <a:latin typeface="Lato Light"/>
                <a:ea typeface="Lato Light"/>
                <a:cs typeface="Lato Light"/>
                <a:sym typeface="Lato Light"/>
              </a:defRPr>
            </a:lvl7pPr>
            <a:lvl8pPr lvl="7">
              <a:spcBef>
                <a:spcPts val="0"/>
              </a:spcBef>
              <a:spcAft>
                <a:spcPts val="0"/>
              </a:spcAft>
              <a:buSzPts val="2800"/>
              <a:buNone/>
              <a:defRPr>
                <a:latin typeface="Lato Light"/>
                <a:ea typeface="Lato Light"/>
                <a:cs typeface="Lato Light"/>
                <a:sym typeface="Lato Light"/>
              </a:defRPr>
            </a:lvl8pPr>
            <a:lvl9pPr lvl="8">
              <a:spcBef>
                <a:spcPts val="0"/>
              </a:spcBef>
              <a:spcAft>
                <a:spcPts val="0"/>
              </a:spcAft>
              <a:buSzPts val="2800"/>
              <a:buNone/>
              <a:defRPr>
                <a:latin typeface="Lato Light"/>
                <a:ea typeface="Lato Light"/>
                <a:cs typeface="Lato Light"/>
                <a:sym typeface="Lato Light"/>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ints 4_2">
  <p:cSld name="CUSTOM_2">
    <p:spTree>
      <p:nvGrpSpPr>
        <p:cNvPr id="248" name="Shape 248"/>
        <p:cNvGrpSpPr/>
        <p:nvPr/>
      </p:nvGrpSpPr>
      <p:grpSpPr>
        <a:xfrm>
          <a:off x="0" y="0"/>
          <a:ext cx="0" cy="0"/>
          <a:chOff x="0" y="0"/>
          <a:chExt cx="0" cy="0"/>
        </a:xfrm>
      </p:grpSpPr>
      <p:sp>
        <p:nvSpPr>
          <p:cNvPr id="249" name="Google Shape;249;p29"/>
          <p:cNvSpPr/>
          <p:nvPr/>
        </p:nvSpPr>
        <p:spPr>
          <a:xfrm>
            <a:off x="3734770" y="1278900"/>
            <a:ext cx="1658390" cy="1638576"/>
          </a:xfrm>
          <a:custGeom>
            <a:rect b="b" l="l" r="r" t="t"/>
            <a:pathLst>
              <a:path extrusionOk="0" h="20851" w="21429">
                <a:moveTo>
                  <a:pt x="1" y="10736"/>
                </a:moveTo>
                <a:cubicBezTo>
                  <a:pt x="-74" y="5791"/>
                  <a:pt x="3035" y="2106"/>
                  <a:pt x="7007" y="666"/>
                </a:cubicBezTo>
                <a:cubicBezTo>
                  <a:pt x="10907" y="-749"/>
                  <a:pt x="15586" y="18"/>
                  <a:pt x="18852" y="3666"/>
                </a:cubicBezTo>
                <a:cubicBezTo>
                  <a:pt x="19974" y="4919"/>
                  <a:pt x="20705" y="6356"/>
                  <a:pt x="21094" y="7850"/>
                </a:cubicBezTo>
                <a:cubicBezTo>
                  <a:pt x="21476" y="9323"/>
                  <a:pt x="21526" y="10854"/>
                  <a:pt x="21272" y="12327"/>
                </a:cubicBezTo>
                <a:cubicBezTo>
                  <a:pt x="20780" y="15178"/>
                  <a:pt x="19147" y="17844"/>
                  <a:pt x="16446" y="19576"/>
                </a:cubicBezTo>
                <a:lnTo>
                  <a:pt x="17659" y="20851"/>
                </a:lnTo>
                <a:lnTo>
                  <a:pt x="11189" y="20851"/>
                </a:lnTo>
                <a:lnTo>
                  <a:pt x="11189" y="14426"/>
                </a:lnTo>
                <a:lnTo>
                  <a:pt x="12489" y="15726"/>
                </a:lnTo>
                <a:cubicBezTo>
                  <a:pt x="14377" y="15044"/>
                  <a:pt x="15587" y="13538"/>
                  <a:pt x="16008" y="11843"/>
                </a:cubicBezTo>
                <a:cubicBezTo>
                  <a:pt x="16411" y="10218"/>
                  <a:pt x="16091" y="8391"/>
                  <a:pt x="14774" y="6995"/>
                </a:cubicBezTo>
                <a:cubicBezTo>
                  <a:pt x="12838" y="4944"/>
                  <a:pt x="10165" y="4773"/>
                  <a:pt x="8134" y="5864"/>
                </a:cubicBezTo>
                <a:cubicBezTo>
                  <a:pt x="7076" y="6433"/>
                  <a:pt x="6213" y="7336"/>
                  <a:pt x="5717" y="8432"/>
                </a:cubicBezTo>
                <a:cubicBezTo>
                  <a:pt x="5210" y="9552"/>
                  <a:pt x="5082" y="10878"/>
                  <a:pt x="5520" y="12293"/>
                </a:cubicBezTo>
                <a:cubicBezTo>
                  <a:pt x="4660" y="11758"/>
                  <a:pt x="3725" y="11352"/>
                  <a:pt x="2745" y="11089"/>
                </a:cubicBezTo>
                <a:cubicBezTo>
                  <a:pt x="1851" y="10849"/>
                  <a:pt x="928" y="10730"/>
                  <a:pt x="1" y="10736"/>
                </a:cubicBezTo>
                <a:close/>
              </a:path>
            </a:pathLst>
          </a:custGeom>
          <a:solidFill>
            <a:schemeClr val="accent1"/>
          </a:soli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200">
              <a:solidFill>
                <a:srgbClr val="000000"/>
              </a:solidFill>
              <a:latin typeface="Lato Light"/>
              <a:ea typeface="Lato Light"/>
              <a:cs typeface="Lato Light"/>
              <a:sym typeface="Lato Light"/>
            </a:endParaRPr>
          </a:p>
        </p:txBody>
      </p:sp>
      <p:sp>
        <p:nvSpPr>
          <p:cNvPr id="250" name="Google Shape;250;p29"/>
          <p:cNvSpPr txBox="1"/>
          <p:nvPr>
            <p:ph idx="1" type="subTitle"/>
          </p:nvPr>
        </p:nvSpPr>
        <p:spPr>
          <a:xfrm>
            <a:off x="6368675" y="1394975"/>
            <a:ext cx="2318400" cy="1216200"/>
          </a:xfrm>
          <a:prstGeom prst="rect">
            <a:avLst/>
          </a:prstGeom>
        </p:spPr>
        <p:txBody>
          <a:bodyPr anchorCtr="0" anchor="t" bIns="91425" lIns="91425" spcFirstLastPara="1" rIns="91425" wrap="square" tIns="91425">
            <a:normAutofit/>
          </a:bodyPr>
          <a:lstStyle>
            <a:lvl1pPr lvl="0">
              <a:spcBef>
                <a:spcPts val="0"/>
              </a:spcBef>
              <a:spcAft>
                <a:spcPts val="0"/>
              </a:spcAft>
              <a:buSzPts val="1200"/>
              <a:buFont typeface="Open Sans Medium"/>
              <a:buNone/>
              <a:defRPr sz="1200">
                <a:latin typeface="Open Sans Medium"/>
                <a:ea typeface="Open Sans Medium"/>
                <a:cs typeface="Open Sans Medium"/>
                <a:sym typeface="Open Sans Medium"/>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51" name="Google Shape;251;p29"/>
          <p:cNvSpPr/>
          <p:nvPr/>
        </p:nvSpPr>
        <p:spPr>
          <a:xfrm>
            <a:off x="2902137" y="2119803"/>
            <a:ext cx="1623325" cy="1665656"/>
          </a:xfrm>
          <a:custGeom>
            <a:rect b="b" l="l" r="r" t="t"/>
            <a:pathLst>
              <a:path extrusionOk="0" h="20867" w="21501">
                <a:moveTo>
                  <a:pt x="21501" y="3787"/>
                </a:moveTo>
                <a:lnTo>
                  <a:pt x="21501" y="9990"/>
                </a:lnTo>
                <a:lnTo>
                  <a:pt x="14929" y="9990"/>
                </a:lnTo>
                <a:lnTo>
                  <a:pt x="16281" y="8704"/>
                </a:lnTo>
                <a:cubicBezTo>
                  <a:pt x="14580" y="4140"/>
                  <a:pt x="7864" y="3920"/>
                  <a:pt x="5837" y="8362"/>
                </a:cubicBezTo>
                <a:cubicBezTo>
                  <a:pt x="4878" y="10464"/>
                  <a:pt x="5470" y="12605"/>
                  <a:pt x="6862" y="14040"/>
                </a:cubicBezTo>
                <a:cubicBezTo>
                  <a:pt x="8248" y="15468"/>
                  <a:pt x="10429" y="16200"/>
                  <a:pt x="12713" y="15502"/>
                </a:cubicBezTo>
                <a:cubicBezTo>
                  <a:pt x="12159" y="16331"/>
                  <a:pt x="11733" y="17232"/>
                  <a:pt x="11448" y="18175"/>
                </a:cubicBezTo>
                <a:cubicBezTo>
                  <a:pt x="11183" y="19051"/>
                  <a:pt x="11042" y="19956"/>
                  <a:pt x="11027" y="20867"/>
                </a:cubicBezTo>
                <a:cubicBezTo>
                  <a:pt x="7844" y="20900"/>
                  <a:pt x="4992" y="19642"/>
                  <a:pt x="2992" y="17624"/>
                </a:cubicBezTo>
                <a:cubicBezTo>
                  <a:pt x="1979" y="16603"/>
                  <a:pt x="1184" y="15386"/>
                  <a:pt x="666" y="14048"/>
                </a:cubicBezTo>
                <a:cubicBezTo>
                  <a:pt x="145" y="12705"/>
                  <a:pt x="-99" y="11235"/>
                  <a:pt x="38" y="9702"/>
                </a:cubicBezTo>
                <a:cubicBezTo>
                  <a:pt x="256" y="7262"/>
                  <a:pt x="1257" y="5184"/>
                  <a:pt x="2727" y="3588"/>
                </a:cubicBezTo>
                <a:cubicBezTo>
                  <a:pt x="4232" y="1956"/>
                  <a:pt x="6226" y="831"/>
                  <a:pt x="8406" y="316"/>
                </a:cubicBezTo>
                <a:cubicBezTo>
                  <a:pt x="12706" y="-700"/>
                  <a:pt x="17572" y="711"/>
                  <a:pt x="20335" y="4861"/>
                </a:cubicBezTo>
                <a:lnTo>
                  <a:pt x="21501" y="3787"/>
                </a:lnTo>
                <a:close/>
              </a:path>
            </a:pathLst>
          </a:custGeom>
          <a:solidFill>
            <a:schemeClr val="accent5"/>
          </a:soli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200">
              <a:solidFill>
                <a:srgbClr val="000000"/>
              </a:solidFill>
              <a:latin typeface="Lato Light"/>
              <a:ea typeface="Lato Light"/>
              <a:cs typeface="Lato Light"/>
              <a:sym typeface="Lato Light"/>
            </a:endParaRPr>
          </a:p>
        </p:txBody>
      </p:sp>
      <p:sp>
        <p:nvSpPr>
          <p:cNvPr id="252" name="Google Shape;252;p29"/>
          <p:cNvSpPr/>
          <p:nvPr/>
        </p:nvSpPr>
        <p:spPr>
          <a:xfrm>
            <a:off x="4601972" y="2120103"/>
            <a:ext cx="1639864" cy="1665623"/>
          </a:xfrm>
          <a:custGeom>
            <a:rect b="b" l="l" r="r" t="t"/>
            <a:pathLst>
              <a:path extrusionOk="0" h="21208" w="21467">
                <a:moveTo>
                  <a:pt x="10372" y="3"/>
                </a:moveTo>
                <a:cubicBezTo>
                  <a:pt x="10348" y="975"/>
                  <a:pt x="10194" y="1941"/>
                  <a:pt x="9914" y="2875"/>
                </a:cubicBezTo>
                <a:cubicBezTo>
                  <a:pt x="9631" y="3818"/>
                  <a:pt x="9222" y="4720"/>
                  <a:pt x="8697" y="5558"/>
                </a:cubicBezTo>
                <a:cubicBezTo>
                  <a:pt x="10843" y="4811"/>
                  <a:pt x="12957" y="5403"/>
                  <a:pt x="14390" y="6707"/>
                </a:cubicBezTo>
                <a:cubicBezTo>
                  <a:pt x="15803" y="7993"/>
                  <a:pt x="16564" y="9984"/>
                  <a:pt x="15935" y="12092"/>
                </a:cubicBezTo>
                <a:cubicBezTo>
                  <a:pt x="15185" y="14609"/>
                  <a:pt x="13018" y="15950"/>
                  <a:pt x="10791" y="16004"/>
                </a:cubicBezTo>
                <a:cubicBezTo>
                  <a:pt x="9683" y="16031"/>
                  <a:pt x="8573" y="15737"/>
                  <a:pt x="7616" y="15155"/>
                </a:cubicBezTo>
                <a:cubicBezTo>
                  <a:pt x="6612" y="14545"/>
                  <a:pt x="5769" y="13615"/>
                  <a:pt x="5249" y="12354"/>
                </a:cubicBezTo>
                <a:lnTo>
                  <a:pt x="6505" y="11107"/>
                </a:lnTo>
                <a:lnTo>
                  <a:pt x="0" y="11107"/>
                </a:lnTo>
                <a:lnTo>
                  <a:pt x="0" y="17436"/>
                </a:lnTo>
                <a:lnTo>
                  <a:pt x="1358" y="16110"/>
                </a:lnTo>
                <a:cubicBezTo>
                  <a:pt x="3668" y="19863"/>
                  <a:pt x="7726" y="21521"/>
                  <a:pt x="11614" y="21159"/>
                </a:cubicBezTo>
                <a:cubicBezTo>
                  <a:pt x="13439" y="20989"/>
                  <a:pt x="15221" y="20372"/>
                  <a:pt x="16771" y="19348"/>
                </a:cubicBezTo>
                <a:cubicBezTo>
                  <a:pt x="18313" y="18329"/>
                  <a:pt x="19638" y="16901"/>
                  <a:pt x="20512" y="15040"/>
                </a:cubicBezTo>
                <a:cubicBezTo>
                  <a:pt x="21361" y="13233"/>
                  <a:pt x="21600" y="11358"/>
                  <a:pt x="21401" y="9578"/>
                </a:cubicBezTo>
                <a:cubicBezTo>
                  <a:pt x="21204" y="7817"/>
                  <a:pt x="20575" y="6137"/>
                  <a:pt x="19586" y="4691"/>
                </a:cubicBezTo>
                <a:cubicBezTo>
                  <a:pt x="17644" y="1852"/>
                  <a:pt x="14322" y="-79"/>
                  <a:pt x="10372" y="3"/>
                </a:cubicBezTo>
                <a:close/>
              </a:path>
            </a:pathLst>
          </a:custGeom>
          <a:solidFill>
            <a:schemeClr val="accent4"/>
          </a:solidFill>
          <a:ln>
            <a:noFill/>
          </a:ln>
        </p:spPr>
        <p:txBody>
          <a:bodyPr anchorCtr="0" anchor="ctr" bIns="19050" lIns="19050" spcFirstLastPara="1" rIns="19050" wrap="square" tIns="19050">
            <a:noAutofit/>
          </a:bodyPr>
          <a:lstStyle/>
          <a:p>
            <a:pPr indent="0" lvl="0" marL="0" marR="0" rtl="0" algn="l">
              <a:spcBef>
                <a:spcPts val="0"/>
              </a:spcBef>
              <a:spcAft>
                <a:spcPts val="0"/>
              </a:spcAft>
              <a:buNone/>
            </a:pPr>
            <a:r>
              <a:t/>
            </a:r>
            <a:endParaRPr sz="1300">
              <a:solidFill>
                <a:srgbClr val="7F7F7F"/>
              </a:solidFill>
              <a:latin typeface="Lato Light"/>
              <a:ea typeface="Lato Light"/>
              <a:cs typeface="Lato Light"/>
              <a:sym typeface="Lato Light"/>
            </a:endParaRPr>
          </a:p>
        </p:txBody>
      </p:sp>
      <p:sp>
        <p:nvSpPr>
          <p:cNvPr id="253" name="Google Shape;253;p29"/>
          <p:cNvSpPr/>
          <p:nvPr/>
        </p:nvSpPr>
        <p:spPr>
          <a:xfrm>
            <a:off x="3733047" y="2990677"/>
            <a:ext cx="1662404" cy="1639761"/>
          </a:xfrm>
          <a:custGeom>
            <a:rect b="b" l="l" r="r" t="t"/>
            <a:pathLst>
              <a:path extrusionOk="0" h="21446" w="21501">
                <a:moveTo>
                  <a:pt x="3765" y="0"/>
                </a:moveTo>
                <a:lnTo>
                  <a:pt x="10283" y="0"/>
                </a:lnTo>
                <a:lnTo>
                  <a:pt x="10283" y="6590"/>
                </a:lnTo>
                <a:lnTo>
                  <a:pt x="8990" y="5343"/>
                </a:lnTo>
                <a:cubicBezTo>
                  <a:pt x="7519" y="5878"/>
                  <a:pt x="6512" y="6832"/>
                  <a:pt x="5929" y="7968"/>
                </a:cubicBezTo>
                <a:cubicBezTo>
                  <a:pt x="5337" y="9121"/>
                  <a:pt x="5179" y="10464"/>
                  <a:pt x="5446" y="11727"/>
                </a:cubicBezTo>
                <a:cubicBezTo>
                  <a:pt x="5970" y="14204"/>
                  <a:pt x="8090" y="16272"/>
                  <a:pt x="11243" y="16062"/>
                </a:cubicBezTo>
                <a:cubicBezTo>
                  <a:pt x="12115" y="16003"/>
                  <a:pt x="12895" y="15724"/>
                  <a:pt x="13572" y="15302"/>
                </a:cubicBezTo>
                <a:cubicBezTo>
                  <a:pt x="14286" y="14856"/>
                  <a:pt x="14889" y="14248"/>
                  <a:pt x="15335" y="13548"/>
                </a:cubicBezTo>
                <a:cubicBezTo>
                  <a:pt x="16207" y="12178"/>
                  <a:pt x="16504" y="10431"/>
                  <a:pt x="15928" y="8703"/>
                </a:cubicBezTo>
                <a:cubicBezTo>
                  <a:pt x="16792" y="9263"/>
                  <a:pt x="17732" y="9692"/>
                  <a:pt x="18718" y="9979"/>
                </a:cubicBezTo>
                <a:cubicBezTo>
                  <a:pt x="19623" y="10242"/>
                  <a:pt x="20559" y="10383"/>
                  <a:pt x="21501" y="10396"/>
                </a:cubicBezTo>
                <a:cubicBezTo>
                  <a:pt x="21505" y="12780"/>
                  <a:pt x="20816" y="14901"/>
                  <a:pt x="19662" y="16639"/>
                </a:cubicBezTo>
                <a:cubicBezTo>
                  <a:pt x="18516" y="18366"/>
                  <a:pt x="16908" y="19721"/>
                  <a:pt x="15053" y="20543"/>
                </a:cubicBezTo>
                <a:cubicBezTo>
                  <a:pt x="13325" y="21308"/>
                  <a:pt x="11408" y="21600"/>
                  <a:pt x="9505" y="21369"/>
                </a:cubicBezTo>
                <a:cubicBezTo>
                  <a:pt x="7408" y="21114"/>
                  <a:pt x="5325" y="20227"/>
                  <a:pt x="3541" y="18603"/>
                </a:cubicBezTo>
                <a:cubicBezTo>
                  <a:pt x="2210" y="17392"/>
                  <a:pt x="1279" y="15930"/>
                  <a:pt x="702" y="14376"/>
                </a:cubicBezTo>
                <a:cubicBezTo>
                  <a:pt x="131" y="12837"/>
                  <a:pt x="-95" y="11201"/>
                  <a:pt x="36" y="9594"/>
                </a:cubicBezTo>
                <a:cubicBezTo>
                  <a:pt x="300" y="6352"/>
                  <a:pt x="2013" y="3238"/>
                  <a:pt x="5065" y="1365"/>
                </a:cubicBezTo>
                <a:lnTo>
                  <a:pt x="3765" y="0"/>
                </a:lnTo>
                <a:close/>
              </a:path>
            </a:pathLst>
          </a:custGeom>
          <a:solidFill>
            <a:srgbClr val="437DB2"/>
          </a:soli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200">
              <a:solidFill>
                <a:srgbClr val="000000"/>
              </a:solidFill>
              <a:latin typeface="Lato Light"/>
              <a:ea typeface="Lato Light"/>
              <a:cs typeface="Lato Light"/>
              <a:sym typeface="Lato Light"/>
            </a:endParaRPr>
          </a:p>
        </p:txBody>
      </p:sp>
      <p:sp>
        <p:nvSpPr>
          <p:cNvPr id="254" name="Google Shape;254;p29"/>
          <p:cNvSpPr/>
          <p:nvPr/>
        </p:nvSpPr>
        <p:spPr>
          <a:xfrm>
            <a:off x="3736306" y="1917864"/>
            <a:ext cx="423758" cy="316332"/>
          </a:xfrm>
          <a:custGeom>
            <a:rect b="b" l="l" r="r" t="t"/>
            <a:pathLst>
              <a:path extrusionOk="0" h="21600" w="21579">
                <a:moveTo>
                  <a:pt x="21579" y="21600"/>
                </a:moveTo>
                <a:cubicBezTo>
                  <a:pt x="20965" y="19090"/>
                  <a:pt x="20631" y="16471"/>
                  <a:pt x="20586" y="13829"/>
                </a:cubicBezTo>
                <a:cubicBezTo>
                  <a:pt x="20543" y="11244"/>
                  <a:pt x="20778" y="8664"/>
                  <a:pt x="21284" y="6170"/>
                </a:cubicBezTo>
                <a:cubicBezTo>
                  <a:pt x="18128" y="4224"/>
                  <a:pt x="14832" y="2720"/>
                  <a:pt x="11448" y="1683"/>
                </a:cubicBezTo>
                <a:cubicBezTo>
                  <a:pt x="8066" y="648"/>
                  <a:pt x="4614" y="84"/>
                  <a:pt x="1146" y="0"/>
                </a:cubicBezTo>
                <a:cubicBezTo>
                  <a:pt x="743" y="2263"/>
                  <a:pt x="445" y="4557"/>
                  <a:pt x="254" y="6870"/>
                </a:cubicBezTo>
                <a:cubicBezTo>
                  <a:pt x="62" y="9193"/>
                  <a:pt x="-21" y="11531"/>
                  <a:pt x="5" y="13868"/>
                </a:cubicBezTo>
                <a:cubicBezTo>
                  <a:pt x="3936" y="13809"/>
                  <a:pt x="7854" y="14499"/>
                  <a:pt x="11642" y="15919"/>
                </a:cubicBezTo>
                <a:cubicBezTo>
                  <a:pt x="15124" y="17224"/>
                  <a:pt x="18464" y="19134"/>
                  <a:pt x="21579" y="21600"/>
                </a:cubicBezTo>
                <a:close/>
              </a:path>
            </a:pathLst>
          </a:custGeom>
          <a:solidFill>
            <a:schemeClr val="accent1"/>
          </a:solidFill>
          <a:ln>
            <a:noFill/>
          </a:ln>
        </p:spPr>
        <p:txBody>
          <a:bodyPr anchorCtr="0" anchor="ctr" bIns="19050" lIns="19050" spcFirstLastPara="1" rIns="19050" wrap="square" tIns="19050">
            <a:noAutofit/>
          </a:bodyPr>
          <a:lstStyle/>
          <a:p>
            <a:pPr indent="0" lvl="0" marL="0" marR="0" rtl="0" algn="l">
              <a:spcBef>
                <a:spcPts val="0"/>
              </a:spcBef>
              <a:spcAft>
                <a:spcPts val="0"/>
              </a:spcAft>
              <a:buNone/>
            </a:pPr>
            <a:r>
              <a:t/>
            </a:r>
            <a:endParaRPr sz="1300">
              <a:solidFill>
                <a:srgbClr val="7F7F7F"/>
              </a:solidFill>
              <a:latin typeface="Lato Light"/>
              <a:ea typeface="Lato Light"/>
              <a:cs typeface="Lato Light"/>
              <a:sym typeface="Lato Light"/>
            </a:endParaRPr>
          </a:p>
        </p:txBody>
      </p:sp>
      <p:sp>
        <p:nvSpPr>
          <p:cNvPr id="255" name="Google Shape;255;p29"/>
          <p:cNvSpPr/>
          <p:nvPr/>
        </p:nvSpPr>
        <p:spPr>
          <a:xfrm>
            <a:off x="3532785" y="3357930"/>
            <a:ext cx="325512" cy="426509"/>
          </a:xfrm>
          <a:custGeom>
            <a:rect b="b" l="l" r="r" t="t"/>
            <a:pathLst>
              <a:path extrusionOk="0" h="21579" w="21600">
                <a:moveTo>
                  <a:pt x="21600" y="0"/>
                </a:moveTo>
                <a:cubicBezTo>
                  <a:pt x="19109" y="597"/>
                  <a:pt x="16522" y="932"/>
                  <a:pt x="13913" y="995"/>
                </a:cubicBezTo>
                <a:cubicBezTo>
                  <a:pt x="11327" y="1058"/>
                  <a:pt x="8742" y="853"/>
                  <a:pt x="6227" y="387"/>
                </a:cubicBezTo>
                <a:cubicBezTo>
                  <a:pt x="4357" y="3529"/>
                  <a:pt x="2888" y="6802"/>
                  <a:pt x="1843" y="10161"/>
                </a:cubicBezTo>
                <a:cubicBezTo>
                  <a:pt x="803" y="13498"/>
                  <a:pt x="186" y="16905"/>
                  <a:pt x="0" y="20333"/>
                </a:cubicBezTo>
                <a:cubicBezTo>
                  <a:pt x="2248" y="20780"/>
                  <a:pt x="4534" y="21109"/>
                  <a:pt x="6842" y="21316"/>
                </a:cubicBezTo>
                <a:cubicBezTo>
                  <a:pt x="9039" y="21513"/>
                  <a:pt x="11250" y="21600"/>
                  <a:pt x="13462" y="21575"/>
                </a:cubicBezTo>
                <a:cubicBezTo>
                  <a:pt x="13546" y="17890"/>
                  <a:pt x="14247" y="14228"/>
                  <a:pt x="15549" y="10679"/>
                </a:cubicBezTo>
                <a:cubicBezTo>
                  <a:pt x="16926" y="6926"/>
                  <a:pt x="18961" y="3334"/>
                  <a:pt x="21600" y="0"/>
                </a:cubicBezTo>
                <a:close/>
              </a:path>
            </a:pathLst>
          </a:custGeom>
          <a:solidFill>
            <a:schemeClr val="accent5"/>
          </a:solidFill>
          <a:ln>
            <a:noFill/>
          </a:ln>
        </p:spPr>
        <p:txBody>
          <a:bodyPr anchorCtr="0" anchor="ctr" bIns="19050" lIns="19050" spcFirstLastPara="1" rIns="19050" wrap="square" tIns="19050">
            <a:noAutofit/>
          </a:bodyPr>
          <a:lstStyle/>
          <a:p>
            <a:pPr indent="0" lvl="0" marL="0" marR="0" rtl="0" algn="l">
              <a:spcBef>
                <a:spcPts val="0"/>
              </a:spcBef>
              <a:spcAft>
                <a:spcPts val="0"/>
              </a:spcAft>
              <a:buNone/>
            </a:pPr>
            <a:r>
              <a:t/>
            </a:r>
            <a:endParaRPr sz="1300">
              <a:solidFill>
                <a:srgbClr val="7F7F7F"/>
              </a:solidFill>
              <a:latin typeface="Lato Light"/>
              <a:ea typeface="Lato Light"/>
              <a:cs typeface="Lato Light"/>
              <a:sym typeface="Lato Light"/>
            </a:endParaRPr>
          </a:p>
        </p:txBody>
      </p:sp>
      <p:sp>
        <p:nvSpPr>
          <p:cNvPr id="256" name="Google Shape;256;p29"/>
          <p:cNvSpPr/>
          <p:nvPr/>
        </p:nvSpPr>
        <p:spPr>
          <a:xfrm>
            <a:off x="4965248" y="3654331"/>
            <a:ext cx="427165" cy="337446"/>
          </a:xfrm>
          <a:custGeom>
            <a:rect b="b" l="l" r="r" t="t"/>
            <a:pathLst>
              <a:path extrusionOk="0" h="21600" w="21574">
                <a:moveTo>
                  <a:pt x="21568" y="8485"/>
                </a:moveTo>
                <a:cubicBezTo>
                  <a:pt x="21600" y="10739"/>
                  <a:pt x="21515" y="12993"/>
                  <a:pt x="21313" y="15232"/>
                </a:cubicBezTo>
                <a:cubicBezTo>
                  <a:pt x="21120" y="17377"/>
                  <a:pt x="20820" y="19504"/>
                  <a:pt x="20415" y="21600"/>
                </a:cubicBezTo>
                <a:cubicBezTo>
                  <a:pt x="17022" y="21426"/>
                  <a:pt x="13651" y="20820"/>
                  <a:pt x="10352" y="19792"/>
                </a:cubicBezTo>
                <a:cubicBezTo>
                  <a:pt x="7008" y="18749"/>
                  <a:pt x="3756" y="17277"/>
                  <a:pt x="646" y="15398"/>
                </a:cubicBezTo>
                <a:cubicBezTo>
                  <a:pt x="1044" y="12939"/>
                  <a:pt x="1202" y="10426"/>
                  <a:pt x="1114" y="7918"/>
                </a:cubicBezTo>
                <a:cubicBezTo>
                  <a:pt x="1020" y="5228"/>
                  <a:pt x="646" y="2565"/>
                  <a:pt x="0" y="0"/>
                </a:cubicBezTo>
                <a:cubicBezTo>
                  <a:pt x="3333" y="2760"/>
                  <a:pt x="6962" y="4892"/>
                  <a:pt x="10774" y="6331"/>
                </a:cubicBezTo>
                <a:cubicBezTo>
                  <a:pt x="14281" y="7655"/>
                  <a:pt x="17911" y="8379"/>
                  <a:pt x="21568" y="8485"/>
                </a:cubicBezTo>
                <a:close/>
              </a:path>
            </a:pathLst>
          </a:custGeom>
          <a:solidFill>
            <a:srgbClr val="325D85"/>
          </a:solidFill>
          <a:ln>
            <a:noFill/>
          </a:ln>
        </p:spPr>
        <p:txBody>
          <a:bodyPr anchorCtr="0" anchor="ctr" bIns="19050" lIns="19050" spcFirstLastPara="1" rIns="19050" wrap="square" tIns="19050">
            <a:noAutofit/>
          </a:bodyPr>
          <a:lstStyle/>
          <a:p>
            <a:pPr indent="0" lvl="0" marL="0" marR="0" rtl="0" algn="l">
              <a:spcBef>
                <a:spcPts val="0"/>
              </a:spcBef>
              <a:spcAft>
                <a:spcPts val="0"/>
              </a:spcAft>
              <a:buNone/>
            </a:pPr>
            <a:r>
              <a:t/>
            </a:r>
            <a:endParaRPr sz="1300">
              <a:solidFill>
                <a:srgbClr val="7F7F7F"/>
              </a:solidFill>
              <a:latin typeface="Lato Light"/>
              <a:ea typeface="Lato Light"/>
              <a:cs typeface="Lato Light"/>
              <a:sym typeface="Lato Light"/>
            </a:endParaRPr>
          </a:p>
        </p:txBody>
      </p:sp>
      <p:sp>
        <p:nvSpPr>
          <p:cNvPr id="257" name="Google Shape;257;p29"/>
          <p:cNvSpPr/>
          <p:nvPr/>
        </p:nvSpPr>
        <p:spPr>
          <a:xfrm>
            <a:off x="5263221" y="2119823"/>
            <a:ext cx="332640" cy="436981"/>
          </a:xfrm>
          <a:custGeom>
            <a:rect b="b" l="l" r="r" t="t"/>
            <a:pathLst>
              <a:path extrusionOk="0" h="21566" w="21600">
                <a:moveTo>
                  <a:pt x="21600" y="971"/>
                </a:moveTo>
                <a:cubicBezTo>
                  <a:pt x="21515" y="4369"/>
                  <a:pt x="20965" y="7751"/>
                  <a:pt x="19961" y="11062"/>
                </a:cubicBezTo>
                <a:cubicBezTo>
                  <a:pt x="18948" y="14404"/>
                  <a:pt x="17476" y="17656"/>
                  <a:pt x="15571" y="20764"/>
                </a:cubicBezTo>
                <a:cubicBezTo>
                  <a:pt x="13115" y="20381"/>
                  <a:pt x="10605" y="20240"/>
                  <a:pt x="8102" y="20343"/>
                </a:cubicBezTo>
                <a:cubicBezTo>
                  <a:pt x="5339" y="20458"/>
                  <a:pt x="2612" y="20869"/>
                  <a:pt x="0" y="21566"/>
                </a:cubicBezTo>
                <a:cubicBezTo>
                  <a:pt x="2626" y="18367"/>
                  <a:pt x="4673" y="14912"/>
                  <a:pt x="6083" y="11294"/>
                </a:cubicBezTo>
                <a:cubicBezTo>
                  <a:pt x="7509" y="7635"/>
                  <a:pt x="8272" y="3844"/>
                  <a:pt x="8350" y="27"/>
                </a:cubicBezTo>
                <a:cubicBezTo>
                  <a:pt x="10487" y="-34"/>
                  <a:pt x="12628" y="8"/>
                  <a:pt x="14759" y="151"/>
                </a:cubicBezTo>
                <a:cubicBezTo>
                  <a:pt x="17061" y="306"/>
                  <a:pt x="19346" y="580"/>
                  <a:pt x="21600" y="971"/>
                </a:cubicBezTo>
                <a:close/>
              </a:path>
            </a:pathLst>
          </a:custGeom>
          <a:solidFill>
            <a:schemeClr val="accent4"/>
          </a:solidFill>
          <a:ln>
            <a:noFill/>
          </a:ln>
        </p:spPr>
        <p:txBody>
          <a:bodyPr anchorCtr="0" anchor="ctr" bIns="19050" lIns="19050" spcFirstLastPara="1" rIns="19050" wrap="square" tIns="19050">
            <a:noAutofit/>
          </a:bodyPr>
          <a:lstStyle/>
          <a:p>
            <a:pPr indent="0" lvl="0" marL="0" marR="0" rtl="0" algn="l">
              <a:spcBef>
                <a:spcPts val="0"/>
              </a:spcBef>
              <a:spcAft>
                <a:spcPts val="0"/>
              </a:spcAft>
              <a:buNone/>
            </a:pPr>
            <a:r>
              <a:t/>
            </a:r>
            <a:endParaRPr sz="1300">
              <a:solidFill>
                <a:srgbClr val="7F7F7F"/>
              </a:solidFill>
              <a:latin typeface="Lato Light"/>
              <a:ea typeface="Lato Light"/>
              <a:cs typeface="Lato Light"/>
              <a:sym typeface="Lato Light"/>
            </a:endParaRPr>
          </a:p>
        </p:txBody>
      </p:sp>
      <p:sp>
        <p:nvSpPr>
          <p:cNvPr id="258" name="Google Shape;258;p29"/>
          <p:cNvSpPr txBox="1"/>
          <p:nvPr/>
        </p:nvSpPr>
        <p:spPr>
          <a:xfrm>
            <a:off x="4418481" y="1943276"/>
            <a:ext cx="320700" cy="2655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rPr b="1" lang="nl" sz="1500">
                <a:solidFill>
                  <a:schemeClr val="accent2"/>
                </a:solidFill>
                <a:latin typeface="League Spartan"/>
                <a:ea typeface="League Spartan"/>
                <a:cs typeface="League Spartan"/>
                <a:sym typeface="League Spartan"/>
              </a:rPr>
              <a:t>01</a:t>
            </a:r>
            <a:endParaRPr b="1" sz="1500">
              <a:solidFill>
                <a:schemeClr val="accent2"/>
              </a:solidFill>
              <a:latin typeface="League Spartan"/>
              <a:ea typeface="League Spartan"/>
              <a:cs typeface="League Spartan"/>
              <a:sym typeface="League Spartan"/>
            </a:endParaRPr>
          </a:p>
        </p:txBody>
      </p:sp>
      <p:sp>
        <p:nvSpPr>
          <p:cNvPr id="259" name="Google Shape;259;p29"/>
          <p:cNvSpPr txBox="1"/>
          <p:nvPr/>
        </p:nvSpPr>
        <p:spPr>
          <a:xfrm>
            <a:off x="4387426" y="3677818"/>
            <a:ext cx="378300" cy="2655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rPr b="1" lang="nl" sz="1500">
                <a:solidFill>
                  <a:schemeClr val="accent2"/>
                </a:solidFill>
                <a:latin typeface="League Spartan"/>
                <a:ea typeface="League Spartan"/>
                <a:cs typeface="League Spartan"/>
                <a:sym typeface="League Spartan"/>
              </a:rPr>
              <a:t>03</a:t>
            </a:r>
            <a:endParaRPr b="1" sz="1500">
              <a:solidFill>
                <a:schemeClr val="accent2"/>
              </a:solidFill>
              <a:latin typeface="League Spartan"/>
              <a:ea typeface="League Spartan"/>
              <a:cs typeface="League Spartan"/>
              <a:sym typeface="League Spartan"/>
            </a:endParaRPr>
          </a:p>
        </p:txBody>
      </p:sp>
      <p:sp>
        <p:nvSpPr>
          <p:cNvPr id="260" name="Google Shape;260;p29"/>
          <p:cNvSpPr txBox="1"/>
          <p:nvPr/>
        </p:nvSpPr>
        <p:spPr>
          <a:xfrm>
            <a:off x="5244434" y="2819875"/>
            <a:ext cx="370200" cy="2655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rPr b="1" lang="nl" sz="1500">
                <a:solidFill>
                  <a:schemeClr val="accent2"/>
                </a:solidFill>
                <a:latin typeface="League Spartan"/>
                <a:ea typeface="League Spartan"/>
                <a:cs typeface="League Spartan"/>
                <a:sym typeface="League Spartan"/>
              </a:rPr>
              <a:t>02</a:t>
            </a:r>
            <a:endParaRPr b="1" sz="1500">
              <a:solidFill>
                <a:schemeClr val="accent2"/>
              </a:solidFill>
              <a:latin typeface="League Spartan"/>
              <a:ea typeface="League Spartan"/>
              <a:cs typeface="League Spartan"/>
              <a:sym typeface="League Spartan"/>
            </a:endParaRPr>
          </a:p>
        </p:txBody>
      </p:sp>
      <p:sp>
        <p:nvSpPr>
          <p:cNvPr id="261" name="Google Shape;261;p29"/>
          <p:cNvSpPr txBox="1"/>
          <p:nvPr/>
        </p:nvSpPr>
        <p:spPr>
          <a:xfrm>
            <a:off x="3497093" y="2819875"/>
            <a:ext cx="396900" cy="2655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rPr b="1" lang="nl" sz="1500">
                <a:solidFill>
                  <a:schemeClr val="accent2"/>
                </a:solidFill>
                <a:latin typeface="League Spartan"/>
                <a:ea typeface="League Spartan"/>
                <a:cs typeface="League Spartan"/>
                <a:sym typeface="League Spartan"/>
              </a:rPr>
              <a:t>04</a:t>
            </a:r>
            <a:endParaRPr b="1" sz="1500">
              <a:solidFill>
                <a:schemeClr val="accent2"/>
              </a:solidFill>
              <a:latin typeface="League Spartan"/>
              <a:ea typeface="League Spartan"/>
              <a:cs typeface="League Spartan"/>
              <a:sym typeface="League Spartan"/>
            </a:endParaRPr>
          </a:p>
        </p:txBody>
      </p:sp>
      <p:sp>
        <p:nvSpPr>
          <p:cNvPr id="262" name="Google Shape;262;p29"/>
          <p:cNvSpPr txBox="1"/>
          <p:nvPr>
            <p:ph idx="2" type="subTitle"/>
          </p:nvPr>
        </p:nvSpPr>
        <p:spPr>
          <a:xfrm>
            <a:off x="6368675" y="3321975"/>
            <a:ext cx="2318400" cy="1216200"/>
          </a:xfrm>
          <a:prstGeom prst="rect">
            <a:avLst/>
          </a:prstGeom>
        </p:spPr>
        <p:txBody>
          <a:bodyPr anchorCtr="0" anchor="t" bIns="91425" lIns="91425" spcFirstLastPara="1" rIns="91425" wrap="square" tIns="91425">
            <a:normAutofit/>
          </a:bodyPr>
          <a:lstStyle>
            <a:lvl1pPr lvl="0">
              <a:spcBef>
                <a:spcPts val="0"/>
              </a:spcBef>
              <a:spcAft>
                <a:spcPts val="0"/>
              </a:spcAft>
              <a:buSzPts val="1200"/>
              <a:buFont typeface="Open Sans Medium"/>
              <a:buNone/>
              <a:defRPr sz="1200">
                <a:latin typeface="Open Sans Medium"/>
                <a:ea typeface="Open Sans Medium"/>
                <a:cs typeface="Open Sans Medium"/>
                <a:sym typeface="Open Sans Medium"/>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63" name="Google Shape;263;p29"/>
          <p:cNvSpPr txBox="1"/>
          <p:nvPr>
            <p:ph idx="3" type="subTitle"/>
          </p:nvPr>
        </p:nvSpPr>
        <p:spPr>
          <a:xfrm>
            <a:off x="470725" y="1394975"/>
            <a:ext cx="2318400" cy="1216200"/>
          </a:xfrm>
          <a:prstGeom prst="rect">
            <a:avLst/>
          </a:prstGeom>
        </p:spPr>
        <p:txBody>
          <a:bodyPr anchorCtr="0" anchor="t" bIns="91425" lIns="91425" spcFirstLastPara="1" rIns="91425" wrap="square" tIns="91425">
            <a:normAutofit/>
          </a:bodyPr>
          <a:lstStyle>
            <a:lvl1pPr lvl="0" algn="r">
              <a:spcBef>
                <a:spcPts val="0"/>
              </a:spcBef>
              <a:spcAft>
                <a:spcPts val="0"/>
              </a:spcAft>
              <a:buSzPts val="1200"/>
              <a:buFont typeface="Open Sans Medium"/>
              <a:buNone/>
              <a:defRPr sz="1200">
                <a:latin typeface="Open Sans Medium"/>
                <a:ea typeface="Open Sans Medium"/>
                <a:cs typeface="Open Sans Medium"/>
                <a:sym typeface="Open Sans Medium"/>
              </a:defRPr>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p:txBody>
      </p:sp>
      <p:sp>
        <p:nvSpPr>
          <p:cNvPr id="264" name="Google Shape;264;p29"/>
          <p:cNvSpPr txBox="1"/>
          <p:nvPr>
            <p:ph idx="4" type="subTitle"/>
          </p:nvPr>
        </p:nvSpPr>
        <p:spPr>
          <a:xfrm>
            <a:off x="470725" y="3321975"/>
            <a:ext cx="2318400" cy="1216200"/>
          </a:xfrm>
          <a:prstGeom prst="rect">
            <a:avLst/>
          </a:prstGeom>
        </p:spPr>
        <p:txBody>
          <a:bodyPr anchorCtr="0" anchor="t" bIns="91425" lIns="91425" spcFirstLastPara="1" rIns="91425" wrap="square" tIns="91425">
            <a:normAutofit/>
          </a:bodyPr>
          <a:lstStyle>
            <a:lvl1pPr lvl="0" algn="r">
              <a:spcBef>
                <a:spcPts val="0"/>
              </a:spcBef>
              <a:spcAft>
                <a:spcPts val="0"/>
              </a:spcAft>
              <a:buSzPts val="1200"/>
              <a:buFont typeface="Open Sans Medium"/>
              <a:buNone/>
              <a:defRPr sz="1200">
                <a:latin typeface="Open Sans Medium"/>
                <a:ea typeface="Open Sans Medium"/>
                <a:cs typeface="Open Sans Medium"/>
                <a:sym typeface="Open Sans Medium"/>
              </a:defRPr>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p:txBody>
      </p:sp>
      <p:sp>
        <p:nvSpPr>
          <p:cNvPr id="265" name="Google Shape;265;p29"/>
          <p:cNvSpPr txBox="1"/>
          <p:nvPr>
            <p:ph type="title"/>
          </p:nvPr>
        </p:nvSpPr>
        <p:spPr>
          <a:xfrm>
            <a:off x="1245150" y="401725"/>
            <a:ext cx="6653700" cy="423600"/>
          </a:xfrm>
          <a:prstGeom prst="rect">
            <a:avLst/>
          </a:prstGeom>
        </p:spPr>
        <p:txBody>
          <a:bodyPr anchorCtr="0" anchor="ctr" bIns="91425" lIns="91425" spcFirstLastPara="1" rIns="91425" wrap="square" tIns="91425">
            <a:noAutofit/>
          </a:bodyPr>
          <a:lstStyle>
            <a:lvl1pPr lvl="0" algn="ctr">
              <a:spcBef>
                <a:spcPts val="0"/>
              </a:spcBef>
              <a:spcAft>
                <a:spcPts val="0"/>
              </a:spcAft>
              <a:buSzPts val="2400"/>
              <a:buNone/>
              <a:defRPr sz="2400"/>
            </a:lvl1pPr>
            <a:lvl2pPr lvl="1">
              <a:spcBef>
                <a:spcPts val="0"/>
              </a:spcBef>
              <a:spcAft>
                <a:spcPts val="0"/>
              </a:spcAft>
              <a:buSzPts val="2800"/>
              <a:buNone/>
              <a:defRPr>
                <a:latin typeface="Lato Light"/>
                <a:ea typeface="Lato Light"/>
                <a:cs typeface="Lato Light"/>
                <a:sym typeface="Lato Light"/>
              </a:defRPr>
            </a:lvl2pPr>
            <a:lvl3pPr lvl="2">
              <a:spcBef>
                <a:spcPts val="0"/>
              </a:spcBef>
              <a:spcAft>
                <a:spcPts val="0"/>
              </a:spcAft>
              <a:buSzPts val="2800"/>
              <a:buNone/>
              <a:defRPr>
                <a:latin typeface="Lato Light"/>
                <a:ea typeface="Lato Light"/>
                <a:cs typeface="Lato Light"/>
                <a:sym typeface="Lato Light"/>
              </a:defRPr>
            </a:lvl3pPr>
            <a:lvl4pPr lvl="3">
              <a:spcBef>
                <a:spcPts val="0"/>
              </a:spcBef>
              <a:spcAft>
                <a:spcPts val="0"/>
              </a:spcAft>
              <a:buSzPts val="2800"/>
              <a:buNone/>
              <a:defRPr>
                <a:latin typeface="Lato Light"/>
                <a:ea typeface="Lato Light"/>
                <a:cs typeface="Lato Light"/>
                <a:sym typeface="Lato Light"/>
              </a:defRPr>
            </a:lvl4pPr>
            <a:lvl5pPr lvl="4">
              <a:spcBef>
                <a:spcPts val="0"/>
              </a:spcBef>
              <a:spcAft>
                <a:spcPts val="0"/>
              </a:spcAft>
              <a:buSzPts val="2800"/>
              <a:buNone/>
              <a:defRPr>
                <a:latin typeface="Lato Light"/>
                <a:ea typeface="Lato Light"/>
                <a:cs typeface="Lato Light"/>
                <a:sym typeface="Lato Light"/>
              </a:defRPr>
            </a:lvl5pPr>
            <a:lvl6pPr lvl="5">
              <a:spcBef>
                <a:spcPts val="0"/>
              </a:spcBef>
              <a:spcAft>
                <a:spcPts val="0"/>
              </a:spcAft>
              <a:buSzPts val="2800"/>
              <a:buNone/>
              <a:defRPr>
                <a:latin typeface="Lato Light"/>
                <a:ea typeface="Lato Light"/>
                <a:cs typeface="Lato Light"/>
                <a:sym typeface="Lato Light"/>
              </a:defRPr>
            </a:lvl6pPr>
            <a:lvl7pPr lvl="6">
              <a:spcBef>
                <a:spcPts val="0"/>
              </a:spcBef>
              <a:spcAft>
                <a:spcPts val="0"/>
              </a:spcAft>
              <a:buSzPts val="2800"/>
              <a:buNone/>
              <a:defRPr>
                <a:latin typeface="Lato Light"/>
                <a:ea typeface="Lato Light"/>
                <a:cs typeface="Lato Light"/>
                <a:sym typeface="Lato Light"/>
              </a:defRPr>
            </a:lvl7pPr>
            <a:lvl8pPr lvl="7">
              <a:spcBef>
                <a:spcPts val="0"/>
              </a:spcBef>
              <a:spcAft>
                <a:spcPts val="0"/>
              </a:spcAft>
              <a:buSzPts val="2800"/>
              <a:buNone/>
              <a:defRPr>
                <a:latin typeface="Lato Light"/>
                <a:ea typeface="Lato Light"/>
                <a:cs typeface="Lato Light"/>
                <a:sym typeface="Lato Light"/>
              </a:defRPr>
            </a:lvl8pPr>
            <a:lvl9pPr lvl="8">
              <a:spcBef>
                <a:spcPts val="0"/>
              </a:spcBef>
              <a:spcAft>
                <a:spcPts val="0"/>
              </a:spcAft>
              <a:buSzPts val="2800"/>
              <a:buNone/>
              <a:defRPr>
                <a:latin typeface="Lato Light"/>
                <a:ea typeface="Lato Light"/>
                <a:cs typeface="Lato Light"/>
                <a:sym typeface="Lato Light"/>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ints 4_3">
  <p:cSld name="CUSTOM_3_1">
    <p:spTree>
      <p:nvGrpSpPr>
        <p:cNvPr id="266" name="Shape 266"/>
        <p:cNvGrpSpPr/>
        <p:nvPr/>
      </p:nvGrpSpPr>
      <p:grpSpPr>
        <a:xfrm>
          <a:off x="0" y="0"/>
          <a:ext cx="0" cy="0"/>
          <a:chOff x="0" y="0"/>
          <a:chExt cx="0" cy="0"/>
        </a:xfrm>
      </p:grpSpPr>
      <p:sp>
        <p:nvSpPr>
          <p:cNvPr id="267" name="Google Shape;267;p30"/>
          <p:cNvSpPr txBox="1"/>
          <p:nvPr/>
        </p:nvSpPr>
        <p:spPr>
          <a:xfrm>
            <a:off x="563145" y="1498175"/>
            <a:ext cx="474900" cy="307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nl" sz="2000">
                <a:solidFill>
                  <a:schemeClr val="accent4"/>
                </a:solidFill>
                <a:latin typeface="League Spartan"/>
                <a:ea typeface="League Spartan"/>
                <a:cs typeface="League Spartan"/>
                <a:sym typeface="League Spartan"/>
              </a:rPr>
              <a:t>01</a:t>
            </a:r>
            <a:endParaRPr b="1" sz="2000">
              <a:solidFill>
                <a:schemeClr val="accent4"/>
              </a:solidFill>
              <a:latin typeface="League Spartan"/>
              <a:ea typeface="League Spartan"/>
              <a:cs typeface="League Spartan"/>
              <a:sym typeface="League Spartan"/>
            </a:endParaRPr>
          </a:p>
        </p:txBody>
      </p:sp>
      <p:sp>
        <p:nvSpPr>
          <p:cNvPr id="268" name="Google Shape;268;p30"/>
          <p:cNvSpPr txBox="1"/>
          <p:nvPr>
            <p:ph type="title"/>
          </p:nvPr>
        </p:nvSpPr>
        <p:spPr>
          <a:xfrm>
            <a:off x="1245150" y="401725"/>
            <a:ext cx="6653700" cy="423600"/>
          </a:xfrm>
          <a:prstGeom prst="rect">
            <a:avLst/>
          </a:prstGeom>
        </p:spPr>
        <p:txBody>
          <a:bodyPr anchorCtr="0" anchor="ctr" bIns="91425" lIns="91425" spcFirstLastPara="1" rIns="91425" wrap="square" tIns="91425">
            <a:spAutoFit/>
          </a:bodyPr>
          <a:lstStyle>
            <a:lvl1pPr lvl="0" algn="ctr">
              <a:spcBef>
                <a:spcPts val="0"/>
              </a:spcBef>
              <a:spcAft>
                <a:spcPts val="0"/>
              </a:spcAft>
              <a:buSzPts val="2400"/>
              <a:buNone/>
              <a:defRPr sz="2400"/>
            </a:lvl1pPr>
            <a:lvl2pPr lvl="1">
              <a:spcBef>
                <a:spcPts val="0"/>
              </a:spcBef>
              <a:spcAft>
                <a:spcPts val="0"/>
              </a:spcAft>
              <a:buSzPts val="2800"/>
              <a:buNone/>
              <a:defRPr>
                <a:latin typeface="Lato Light"/>
                <a:ea typeface="Lato Light"/>
                <a:cs typeface="Lato Light"/>
                <a:sym typeface="Lato Light"/>
              </a:defRPr>
            </a:lvl2pPr>
            <a:lvl3pPr lvl="2">
              <a:spcBef>
                <a:spcPts val="0"/>
              </a:spcBef>
              <a:spcAft>
                <a:spcPts val="0"/>
              </a:spcAft>
              <a:buSzPts val="2800"/>
              <a:buNone/>
              <a:defRPr>
                <a:latin typeface="Lato Light"/>
                <a:ea typeface="Lato Light"/>
                <a:cs typeface="Lato Light"/>
                <a:sym typeface="Lato Light"/>
              </a:defRPr>
            </a:lvl3pPr>
            <a:lvl4pPr lvl="3">
              <a:spcBef>
                <a:spcPts val="0"/>
              </a:spcBef>
              <a:spcAft>
                <a:spcPts val="0"/>
              </a:spcAft>
              <a:buSzPts val="2800"/>
              <a:buNone/>
              <a:defRPr>
                <a:latin typeface="Lato Light"/>
                <a:ea typeface="Lato Light"/>
                <a:cs typeface="Lato Light"/>
                <a:sym typeface="Lato Light"/>
              </a:defRPr>
            </a:lvl4pPr>
            <a:lvl5pPr lvl="4">
              <a:spcBef>
                <a:spcPts val="0"/>
              </a:spcBef>
              <a:spcAft>
                <a:spcPts val="0"/>
              </a:spcAft>
              <a:buSzPts val="2800"/>
              <a:buNone/>
              <a:defRPr>
                <a:latin typeface="Lato Light"/>
                <a:ea typeface="Lato Light"/>
                <a:cs typeface="Lato Light"/>
                <a:sym typeface="Lato Light"/>
              </a:defRPr>
            </a:lvl5pPr>
            <a:lvl6pPr lvl="5">
              <a:spcBef>
                <a:spcPts val="0"/>
              </a:spcBef>
              <a:spcAft>
                <a:spcPts val="0"/>
              </a:spcAft>
              <a:buSzPts val="2800"/>
              <a:buNone/>
              <a:defRPr>
                <a:latin typeface="Lato Light"/>
                <a:ea typeface="Lato Light"/>
                <a:cs typeface="Lato Light"/>
                <a:sym typeface="Lato Light"/>
              </a:defRPr>
            </a:lvl6pPr>
            <a:lvl7pPr lvl="6">
              <a:spcBef>
                <a:spcPts val="0"/>
              </a:spcBef>
              <a:spcAft>
                <a:spcPts val="0"/>
              </a:spcAft>
              <a:buSzPts val="2800"/>
              <a:buNone/>
              <a:defRPr>
                <a:latin typeface="Lato Light"/>
                <a:ea typeface="Lato Light"/>
                <a:cs typeface="Lato Light"/>
                <a:sym typeface="Lato Light"/>
              </a:defRPr>
            </a:lvl7pPr>
            <a:lvl8pPr lvl="7">
              <a:spcBef>
                <a:spcPts val="0"/>
              </a:spcBef>
              <a:spcAft>
                <a:spcPts val="0"/>
              </a:spcAft>
              <a:buSzPts val="2800"/>
              <a:buNone/>
              <a:defRPr>
                <a:latin typeface="Lato Light"/>
                <a:ea typeface="Lato Light"/>
                <a:cs typeface="Lato Light"/>
                <a:sym typeface="Lato Light"/>
              </a:defRPr>
            </a:lvl8pPr>
            <a:lvl9pPr lvl="8">
              <a:spcBef>
                <a:spcPts val="0"/>
              </a:spcBef>
              <a:spcAft>
                <a:spcPts val="0"/>
              </a:spcAft>
              <a:buSzPts val="2800"/>
              <a:buNone/>
              <a:defRPr>
                <a:latin typeface="Lato Light"/>
                <a:ea typeface="Lato Light"/>
                <a:cs typeface="Lato Light"/>
                <a:sym typeface="Lato Light"/>
              </a:defRPr>
            </a:lvl9pPr>
          </a:lstStyle>
          <a:p/>
        </p:txBody>
      </p:sp>
      <p:sp>
        <p:nvSpPr>
          <p:cNvPr id="269" name="Google Shape;269;p30"/>
          <p:cNvSpPr txBox="1"/>
          <p:nvPr>
            <p:ph idx="1" type="subTitle"/>
          </p:nvPr>
        </p:nvSpPr>
        <p:spPr>
          <a:xfrm>
            <a:off x="1106375" y="1444225"/>
            <a:ext cx="2881500" cy="1302000"/>
          </a:xfrm>
          <a:prstGeom prst="rect">
            <a:avLst/>
          </a:prstGeom>
        </p:spPr>
        <p:txBody>
          <a:bodyPr anchorCtr="0" anchor="t" bIns="91425" lIns="91425" spcFirstLastPara="1" rIns="91425" wrap="square" tIns="91425">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p:txBody>
      </p:sp>
      <p:sp>
        <p:nvSpPr>
          <p:cNvPr id="270" name="Google Shape;270;p30"/>
          <p:cNvSpPr txBox="1"/>
          <p:nvPr/>
        </p:nvSpPr>
        <p:spPr>
          <a:xfrm>
            <a:off x="4944270" y="1498175"/>
            <a:ext cx="474900" cy="307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nl" sz="2000">
                <a:solidFill>
                  <a:schemeClr val="accent4"/>
                </a:solidFill>
                <a:latin typeface="League Spartan"/>
                <a:ea typeface="League Spartan"/>
                <a:cs typeface="League Spartan"/>
                <a:sym typeface="League Spartan"/>
              </a:rPr>
              <a:t>02</a:t>
            </a:r>
            <a:endParaRPr b="1" sz="2000">
              <a:solidFill>
                <a:schemeClr val="accent4"/>
              </a:solidFill>
              <a:latin typeface="League Spartan"/>
              <a:ea typeface="League Spartan"/>
              <a:cs typeface="League Spartan"/>
              <a:sym typeface="League Spartan"/>
            </a:endParaRPr>
          </a:p>
        </p:txBody>
      </p:sp>
      <p:sp>
        <p:nvSpPr>
          <p:cNvPr id="271" name="Google Shape;271;p30"/>
          <p:cNvSpPr txBox="1"/>
          <p:nvPr>
            <p:ph idx="2" type="subTitle"/>
          </p:nvPr>
        </p:nvSpPr>
        <p:spPr>
          <a:xfrm>
            <a:off x="5487500" y="1444225"/>
            <a:ext cx="2881500" cy="1302000"/>
          </a:xfrm>
          <a:prstGeom prst="rect">
            <a:avLst/>
          </a:prstGeom>
        </p:spPr>
        <p:txBody>
          <a:bodyPr anchorCtr="0" anchor="t" bIns="91425" lIns="91425" spcFirstLastPara="1" rIns="91425" wrap="square" tIns="91425">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p:txBody>
      </p:sp>
      <p:sp>
        <p:nvSpPr>
          <p:cNvPr id="272" name="Google Shape;272;p30"/>
          <p:cNvSpPr txBox="1"/>
          <p:nvPr/>
        </p:nvSpPr>
        <p:spPr>
          <a:xfrm>
            <a:off x="563145" y="3235425"/>
            <a:ext cx="474900" cy="307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nl" sz="2000">
                <a:solidFill>
                  <a:schemeClr val="accent4"/>
                </a:solidFill>
                <a:latin typeface="League Spartan"/>
                <a:ea typeface="League Spartan"/>
                <a:cs typeface="League Spartan"/>
                <a:sym typeface="League Spartan"/>
              </a:rPr>
              <a:t>03</a:t>
            </a:r>
            <a:endParaRPr b="1" sz="2000">
              <a:solidFill>
                <a:schemeClr val="accent4"/>
              </a:solidFill>
              <a:latin typeface="League Spartan"/>
              <a:ea typeface="League Spartan"/>
              <a:cs typeface="League Spartan"/>
              <a:sym typeface="League Spartan"/>
            </a:endParaRPr>
          </a:p>
        </p:txBody>
      </p:sp>
      <p:sp>
        <p:nvSpPr>
          <p:cNvPr id="273" name="Google Shape;273;p30"/>
          <p:cNvSpPr txBox="1"/>
          <p:nvPr>
            <p:ph idx="3" type="subTitle"/>
          </p:nvPr>
        </p:nvSpPr>
        <p:spPr>
          <a:xfrm>
            <a:off x="1106375" y="3174175"/>
            <a:ext cx="2881500" cy="1302000"/>
          </a:xfrm>
          <a:prstGeom prst="rect">
            <a:avLst/>
          </a:prstGeom>
        </p:spPr>
        <p:txBody>
          <a:bodyPr anchorCtr="0" anchor="t" bIns="91425" lIns="91425" spcFirstLastPara="1" rIns="91425" wrap="square" tIns="91425">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p:txBody>
      </p:sp>
      <p:sp>
        <p:nvSpPr>
          <p:cNvPr id="274" name="Google Shape;274;p30"/>
          <p:cNvSpPr txBox="1"/>
          <p:nvPr/>
        </p:nvSpPr>
        <p:spPr>
          <a:xfrm>
            <a:off x="4944270" y="3235425"/>
            <a:ext cx="474900" cy="307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nl" sz="2000">
                <a:solidFill>
                  <a:schemeClr val="accent4"/>
                </a:solidFill>
                <a:latin typeface="League Spartan"/>
                <a:ea typeface="League Spartan"/>
                <a:cs typeface="League Spartan"/>
                <a:sym typeface="League Spartan"/>
              </a:rPr>
              <a:t>04</a:t>
            </a:r>
            <a:endParaRPr b="1" sz="2000">
              <a:solidFill>
                <a:schemeClr val="accent4"/>
              </a:solidFill>
              <a:latin typeface="League Spartan"/>
              <a:ea typeface="League Spartan"/>
              <a:cs typeface="League Spartan"/>
              <a:sym typeface="League Spartan"/>
            </a:endParaRPr>
          </a:p>
        </p:txBody>
      </p:sp>
      <p:sp>
        <p:nvSpPr>
          <p:cNvPr id="275" name="Google Shape;275;p30"/>
          <p:cNvSpPr txBox="1"/>
          <p:nvPr>
            <p:ph idx="4" type="subTitle"/>
          </p:nvPr>
        </p:nvSpPr>
        <p:spPr>
          <a:xfrm>
            <a:off x="5487500" y="3174175"/>
            <a:ext cx="2881500" cy="1302000"/>
          </a:xfrm>
          <a:prstGeom prst="rect">
            <a:avLst/>
          </a:prstGeom>
        </p:spPr>
        <p:txBody>
          <a:bodyPr anchorCtr="0" anchor="t" bIns="91425" lIns="91425" spcFirstLastPara="1" rIns="91425" wrap="square" tIns="91425">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p:txBody>
      </p:sp>
    </p:spTree>
  </p:cSld>
  <p:clrMapOvr>
    <a:masterClrMapping/>
  </p:clrMapOvr>
  <p:extLst>
    <p:ext uri="{DCECCB84-F9BA-43D5-87BE-67443E8EF086}">
      <p15:sldGuideLst>
        <p15:guide id="1" pos="1404">
          <p15:clr>
            <a:srgbClr val="E46962"/>
          </p15:clr>
        </p15:guide>
        <p15:guide id="2" orient="horz" pos="979">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ints 5_1">
  <p:cSld name="CUSTOM_2_1">
    <p:spTree>
      <p:nvGrpSpPr>
        <p:cNvPr id="276" name="Shape 276"/>
        <p:cNvGrpSpPr/>
        <p:nvPr/>
      </p:nvGrpSpPr>
      <p:grpSpPr>
        <a:xfrm>
          <a:off x="0" y="0"/>
          <a:ext cx="0" cy="0"/>
          <a:chOff x="0" y="0"/>
          <a:chExt cx="0" cy="0"/>
        </a:xfrm>
      </p:grpSpPr>
      <p:sp>
        <p:nvSpPr>
          <p:cNvPr id="277" name="Google Shape;277;p31"/>
          <p:cNvSpPr txBox="1"/>
          <p:nvPr>
            <p:ph idx="1" type="subTitle"/>
          </p:nvPr>
        </p:nvSpPr>
        <p:spPr>
          <a:xfrm>
            <a:off x="6354875" y="1183150"/>
            <a:ext cx="2318400" cy="995100"/>
          </a:xfrm>
          <a:prstGeom prst="rect">
            <a:avLst/>
          </a:prstGeom>
        </p:spPr>
        <p:txBody>
          <a:bodyPr anchorCtr="0" anchor="t" bIns="91425" lIns="91425" spcFirstLastPara="1" rIns="91425" wrap="square" tIns="91425">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p:txBody>
      </p:sp>
      <p:sp>
        <p:nvSpPr>
          <p:cNvPr id="278" name="Google Shape;278;p31"/>
          <p:cNvSpPr txBox="1"/>
          <p:nvPr>
            <p:ph idx="2" type="subTitle"/>
          </p:nvPr>
        </p:nvSpPr>
        <p:spPr>
          <a:xfrm>
            <a:off x="6354875" y="2399350"/>
            <a:ext cx="2318400" cy="1047900"/>
          </a:xfrm>
          <a:prstGeom prst="rect">
            <a:avLst/>
          </a:prstGeom>
        </p:spPr>
        <p:txBody>
          <a:bodyPr anchorCtr="0" anchor="t" bIns="91425" lIns="91425" spcFirstLastPara="1" rIns="91425" wrap="square" tIns="91425">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p:txBody>
      </p:sp>
      <p:sp>
        <p:nvSpPr>
          <p:cNvPr id="279" name="Google Shape;279;p31"/>
          <p:cNvSpPr txBox="1"/>
          <p:nvPr>
            <p:ph idx="3" type="subTitle"/>
          </p:nvPr>
        </p:nvSpPr>
        <p:spPr>
          <a:xfrm>
            <a:off x="456925" y="1278100"/>
            <a:ext cx="2318400" cy="1216200"/>
          </a:xfrm>
          <a:prstGeom prst="rect">
            <a:avLst/>
          </a:prstGeom>
        </p:spPr>
        <p:txBody>
          <a:bodyPr anchorCtr="0" anchor="t" bIns="91425" lIns="91425" spcFirstLastPara="1" rIns="91425" wrap="square" tIns="91425">
            <a:normAutofit/>
          </a:bodyPr>
          <a:lstStyle>
            <a:lvl1pPr lvl="0" algn="r">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p:txBody>
      </p:sp>
      <p:sp>
        <p:nvSpPr>
          <p:cNvPr id="280" name="Google Shape;280;p31"/>
          <p:cNvSpPr txBox="1"/>
          <p:nvPr>
            <p:ph idx="4" type="subTitle"/>
          </p:nvPr>
        </p:nvSpPr>
        <p:spPr>
          <a:xfrm>
            <a:off x="470725" y="3321975"/>
            <a:ext cx="2318400" cy="1216200"/>
          </a:xfrm>
          <a:prstGeom prst="rect">
            <a:avLst/>
          </a:prstGeom>
        </p:spPr>
        <p:txBody>
          <a:bodyPr anchorCtr="0" anchor="t" bIns="91425" lIns="91425" spcFirstLastPara="1" rIns="91425" wrap="square" tIns="91425">
            <a:normAutofit/>
          </a:bodyPr>
          <a:lstStyle>
            <a:lvl1pPr lvl="0" algn="r">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p:txBody>
      </p:sp>
      <p:sp>
        <p:nvSpPr>
          <p:cNvPr id="281" name="Google Shape;281;p31"/>
          <p:cNvSpPr txBox="1"/>
          <p:nvPr>
            <p:ph type="title"/>
          </p:nvPr>
        </p:nvSpPr>
        <p:spPr>
          <a:xfrm>
            <a:off x="1245150" y="401725"/>
            <a:ext cx="6653700" cy="423600"/>
          </a:xfrm>
          <a:prstGeom prst="rect">
            <a:avLst/>
          </a:prstGeom>
        </p:spPr>
        <p:txBody>
          <a:bodyPr anchorCtr="0" anchor="ctr" bIns="91425" lIns="91425" spcFirstLastPara="1" rIns="91425" wrap="square" tIns="91425">
            <a:noAutofit/>
          </a:bodyPr>
          <a:lstStyle>
            <a:lvl1pPr lvl="0" algn="ctr">
              <a:spcBef>
                <a:spcPts val="0"/>
              </a:spcBef>
              <a:spcAft>
                <a:spcPts val="0"/>
              </a:spcAft>
              <a:buSzPts val="2400"/>
              <a:buNone/>
              <a:defRPr sz="2400"/>
            </a:lvl1pPr>
            <a:lvl2pPr lvl="1">
              <a:spcBef>
                <a:spcPts val="0"/>
              </a:spcBef>
              <a:spcAft>
                <a:spcPts val="0"/>
              </a:spcAft>
              <a:buSzPts val="2800"/>
              <a:buNone/>
              <a:defRPr>
                <a:latin typeface="Lato Light"/>
                <a:ea typeface="Lato Light"/>
                <a:cs typeface="Lato Light"/>
                <a:sym typeface="Lato Light"/>
              </a:defRPr>
            </a:lvl2pPr>
            <a:lvl3pPr lvl="2">
              <a:spcBef>
                <a:spcPts val="0"/>
              </a:spcBef>
              <a:spcAft>
                <a:spcPts val="0"/>
              </a:spcAft>
              <a:buSzPts val="2800"/>
              <a:buNone/>
              <a:defRPr>
                <a:latin typeface="Lato Light"/>
                <a:ea typeface="Lato Light"/>
                <a:cs typeface="Lato Light"/>
                <a:sym typeface="Lato Light"/>
              </a:defRPr>
            </a:lvl3pPr>
            <a:lvl4pPr lvl="3">
              <a:spcBef>
                <a:spcPts val="0"/>
              </a:spcBef>
              <a:spcAft>
                <a:spcPts val="0"/>
              </a:spcAft>
              <a:buSzPts val="2800"/>
              <a:buNone/>
              <a:defRPr>
                <a:latin typeface="Lato Light"/>
                <a:ea typeface="Lato Light"/>
                <a:cs typeface="Lato Light"/>
                <a:sym typeface="Lato Light"/>
              </a:defRPr>
            </a:lvl4pPr>
            <a:lvl5pPr lvl="4">
              <a:spcBef>
                <a:spcPts val="0"/>
              </a:spcBef>
              <a:spcAft>
                <a:spcPts val="0"/>
              </a:spcAft>
              <a:buSzPts val="2800"/>
              <a:buNone/>
              <a:defRPr>
                <a:latin typeface="Lato Light"/>
                <a:ea typeface="Lato Light"/>
                <a:cs typeface="Lato Light"/>
                <a:sym typeface="Lato Light"/>
              </a:defRPr>
            </a:lvl5pPr>
            <a:lvl6pPr lvl="5">
              <a:spcBef>
                <a:spcPts val="0"/>
              </a:spcBef>
              <a:spcAft>
                <a:spcPts val="0"/>
              </a:spcAft>
              <a:buSzPts val="2800"/>
              <a:buNone/>
              <a:defRPr>
                <a:latin typeface="Lato Light"/>
                <a:ea typeface="Lato Light"/>
                <a:cs typeface="Lato Light"/>
                <a:sym typeface="Lato Light"/>
              </a:defRPr>
            </a:lvl6pPr>
            <a:lvl7pPr lvl="6">
              <a:spcBef>
                <a:spcPts val="0"/>
              </a:spcBef>
              <a:spcAft>
                <a:spcPts val="0"/>
              </a:spcAft>
              <a:buSzPts val="2800"/>
              <a:buNone/>
              <a:defRPr>
                <a:latin typeface="Lato Light"/>
                <a:ea typeface="Lato Light"/>
                <a:cs typeface="Lato Light"/>
                <a:sym typeface="Lato Light"/>
              </a:defRPr>
            </a:lvl7pPr>
            <a:lvl8pPr lvl="7">
              <a:spcBef>
                <a:spcPts val="0"/>
              </a:spcBef>
              <a:spcAft>
                <a:spcPts val="0"/>
              </a:spcAft>
              <a:buSzPts val="2800"/>
              <a:buNone/>
              <a:defRPr>
                <a:latin typeface="Lato Light"/>
                <a:ea typeface="Lato Light"/>
                <a:cs typeface="Lato Light"/>
                <a:sym typeface="Lato Light"/>
              </a:defRPr>
            </a:lvl8pPr>
            <a:lvl9pPr lvl="8">
              <a:spcBef>
                <a:spcPts val="0"/>
              </a:spcBef>
              <a:spcAft>
                <a:spcPts val="0"/>
              </a:spcAft>
              <a:buSzPts val="2800"/>
              <a:buNone/>
              <a:defRPr>
                <a:latin typeface="Lato Light"/>
                <a:ea typeface="Lato Light"/>
                <a:cs typeface="Lato Light"/>
                <a:sym typeface="Lato Light"/>
              </a:defRPr>
            </a:lvl9pPr>
          </a:lstStyle>
          <a:p/>
        </p:txBody>
      </p:sp>
      <p:grpSp>
        <p:nvGrpSpPr>
          <p:cNvPr id="282" name="Google Shape;282;p31"/>
          <p:cNvGrpSpPr/>
          <p:nvPr/>
        </p:nvGrpSpPr>
        <p:grpSpPr>
          <a:xfrm>
            <a:off x="3095387" y="1241947"/>
            <a:ext cx="2953226" cy="2951755"/>
            <a:chOff x="3102288" y="1429998"/>
            <a:chExt cx="2953226" cy="2951755"/>
          </a:xfrm>
        </p:grpSpPr>
        <p:sp>
          <p:nvSpPr>
            <p:cNvPr id="283" name="Google Shape;283;p31"/>
            <p:cNvSpPr/>
            <p:nvPr/>
          </p:nvSpPr>
          <p:spPr>
            <a:xfrm>
              <a:off x="4016728" y="1429998"/>
              <a:ext cx="1634040" cy="1193736"/>
            </a:xfrm>
            <a:custGeom>
              <a:rect b="b" l="l" r="r" t="t"/>
              <a:pathLst>
                <a:path extrusionOk="0" h="21010" w="2160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300">
                <a:solidFill>
                  <a:schemeClr val="dk1"/>
                </a:solidFill>
                <a:latin typeface="Lato Light"/>
                <a:ea typeface="Lato Light"/>
                <a:cs typeface="Lato Light"/>
                <a:sym typeface="Lato Light"/>
              </a:endParaRPr>
            </a:p>
          </p:txBody>
        </p:sp>
        <p:sp>
          <p:nvSpPr>
            <p:cNvPr id="284" name="Google Shape;284;p31"/>
            <p:cNvSpPr/>
            <p:nvPr/>
          </p:nvSpPr>
          <p:spPr>
            <a:xfrm>
              <a:off x="3102288" y="1570339"/>
              <a:ext cx="1038072" cy="1787832"/>
            </a:xfrm>
            <a:custGeom>
              <a:rect b="b" l="l" r="r" t="t"/>
              <a:pathLst>
                <a:path extrusionOk="0" h="21600" w="21156">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200">
                <a:solidFill>
                  <a:srgbClr val="FFFFFF"/>
                </a:solidFill>
                <a:latin typeface="Lato Light"/>
                <a:ea typeface="Lato Light"/>
                <a:cs typeface="Lato Light"/>
                <a:sym typeface="Lato Light"/>
              </a:endParaRPr>
            </a:p>
          </p:txBody>
        </p:sp>
        <p:sp>
          <p:nvSpPr>
            <p:cNvPr id="285" name="Google Shape;285;p31"/>
            <p:cNvSpPr/>
            <p:nvPr/>
          </p:nvSpPr>
          <p:spPr>
            <a:xfrm>
              <a:off x="3115511" y="3097809"/>
              <a:ext cx="1752732" cy="1245780"/>
            </a:xfrm>
            <a:custGeom>
              <a:rect b="b" l="l" r="r" t="t"/>
              <a:pathLst>
                <a:path extrusionOk="0" h="21600" w="2160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200">
                <a:solidFill>
                  <a:srgbClr val="FFFFFF"/>
                </a:solidFill>
                <a:latin typeface="Lato Light"/>
                <a:ea typeface="Lato Light"/>
                <a:cs typeface="Lato Light"/>
                <a:sym typeface="Lato Light"/>
              </a:endParaRPr>
            </a:p>
          </p:txBody>
        </p:sp>
        <p:sp>
          <p:nvSpPr>
            <p:cNvPr id="286" name="Google Shape;286;p31"/>
            <p:cNvSpPr/>
            <p:nvPr/>
          </p:nvSpPr>
          <p:spPr>
            <a:xfrm>
              <a:off x="4311781" y="2799840"/>
              <a:ext cx="1526364" cy="1581913"/>
            </a:xfrm>
            <a:custGeom>
              <a:rect b="b" l="l" r="r" t="t"/>
              <a:pathLst>
                <a:path extrusionOk="0" h="21243" w="2160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200">
                <a:solidFill>
                  <a:srgbClr val="FFFFFF"/>
                </a:solidFill>
                <a:latin typeface="Lato Light"/>
                <a:ea typeface="Lato Light"/>
                <a:cs typeface="Lato Light"/>
                <a:sym typeface="Lato Light"/>
              </a:endParaRPr>
            </a:p>
          </p:txBody>
        </p:sp>
        <p:sp>
          <p:nvSpPr>
            <p:cNvPr id="287" name="Google Shape;287;p31"/>
            <p:cNvSpPr/>
            <p:nvPr/>
          </p:nvSpPr>
          <p:spPr>
            <a:xfrm>
              <a:off x="4676823" y="1946286"/>
              <a:ext cx="1378690" cy="1668222"/>
            </a:xfrm>
            <a:custGeom>
              <a:rect b="b" l="l" r="r" t="t"/>
              <a:pathLst>
                <a:path extrusionOk="0" h="21600" w="21337">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300">
                <a:solidFill>
                  <a:schemeClr val="dk1"/>
                </a:solidFill>
                <a:latin typeface="Lato Light"/>
                <a:ea typeface="Lato Light"/>
                <a:cs typeface="Lato Light"/>
                <a:sym typeface="Lato Light"/>
              </a:endParaRPr>
            </a:p>
          </p:txBody>
        </p:sp>
        <p:sp>
          <p:nvSpPr>
            <p:cNvPr id="288" name="Google Shape;288;p31"/>
            <p:cNvSpPr txBox="1"/>
            <p:nvPr/>
          </p:nvSpPr>
          <p:spPr>
            <a:xfrm>
              <a:off x="4444343" y="1670781"/>
              <a:ext cx="312300" cy="2808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rPr b="1" lang="nl" sz="1600">
                  <a:solidFill>
                    <a:schemeClr val="lt1"/>
                  </a:solidFill>
                  <a:latin typeface="League Spartan"/>
                  <a:ea typeface="League Spartan"/>
                  <a:cs typeface="League Spartan"/>
                  <a:sym typeface="League Spartan"/>
                </a:rPr>
                <a:t>01</a:t>
              </a:r>
              <a:endParaRPr b="1" sz="1600">
                <a:latin typeface="League Spartan"/>
                <a:ea typeface="League Spartan"/>
                <a:cs typeface="League Spartan"/>
                <a:sym typeface="League Spartan"/>
              </a:endParaRPr>
            </a:p>
          </p:txBody>
        </p:sp>
        <p:sp>
          <p:nvSpPr>
            <p:cNvPr id="289" name="Google Shape;289;p31"/>
            <p:cNvSpPr txBox="1"/>
            <p:nvPr/>
          </p:nvSpPr>
          <p:spPr>
            <a:xfrm>
              <a:off x="5443660" y="2500224"/>
              <a:ext cx="360600" cy="2808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rPr b="1" lang="nl" sz="1600">
                  <a:solidFill>
                    <a:schemeClr val="lt1"/>
                  </a:solidFill>
                  <a:latin typeface="League Spartan"/>
                  <a:ea typeface="League Spartan"/>
                  <a:cs typeface="League Spartan"/>
                  <a:sym typeface="League Spartan"/>
                </a:rPr>
                <a:t>02</a:t>
              </a:r>
              <a:endParaRPr b="1" sz="1600">
                <a:latin typeface="League Spartan"/>
                <a:ea typeface="League Spartan"/>
                <a:cs typeface="League Spartan"/>
                <a:sym typeface="League Spartan"/>
              </a:endParaRPr>
            </a:p>
          </p:txBody>
        </p:sp>
        <p:sp>
          <p:nvSpPr>
            <p:cNvPr id="290" name="Google Shape;290;p31"/>
            <p:cNvSpPr txBox="1"/>
            <p:nvPr/>
          </p:nvSpPr>
          <p:spPr>
            <a:xfrm>
              <a:off x="4929328" y="3709325"/>
              <a:ext cx="368700" cy="2808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rPr b="1" lang="nl" sz="1600">
                  <a:solidFill>
                    <a:schemeClr val="lt1"/>
                  </a:solidFill>
                  <a:latin typeface="League Spartan"/>
                  <a:ea typeface="League Spartan"/>
                  <a:cs typeface="League Spartan"/>
                  <a:sym typeface="League Spartan"/>
                </a:rPr>
                <a:t>03</a:t>
              </a:r>
              <a:endParaRPr b="1" sz="1600">
                <a:latin typeface="League Spartan"/>
                <a:ea typeface="League Spartan"/>
                <a:cs typeface="League Spartan"/>
                <a:sym typeface="League Spartan"/>
              </a:endParaRPr>
            </a:p>
          </p:txBody>
        </p:sp>
        <p:sp>
          <p:nvSpPr>
            <p:cNvPr id="291" name="Google Shape;291;p31"/>
            <p:cNvSpPr txBox="1"/>
            <p:nvPr/>
          </p:nvSpPr>
          <p:spPr>
            <a:xfrm>
              <a:off x="3677557" y="3598802"/>
              <a:ext cx="386700" cy="2808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rPr b="1" lang="nl" sz="1600">
                  <a:solidFill>
                    <a:schemeClr val="lt1"/>
                  </a:solidFill>
                  <a:latin typeface="League Spartan"/>
                  <a:ea typeface="League Spartan"/>
                  <a:cs typeface="League Spartan"/>
                  <a:sym typeface="League Spartan"/>
                </a:rPr>
                <a:t>04</a:t>
              </a:r>
              <a:endParaRPr b="1" sz="1600">
                <a:latin typeface="League Spartan"/>
                <a:ea typeface="League Spartan"/>
                <a:cs typeface="League Spartan"/>
                <a:sym typeface="League Spartan"/>
              </a:endParaRPr>
            </a:p>
          </p:txBody>
        </p:sp>
        <p:sp>
          <p:nvSpPr>
            <p:cNvPr id="292" name="Google Shape;292;p31"/>
            <p:cNvSpPr txBox="1"/>
            <p:nvPr/>
          </p:nvSpPr>
          <p:spPr>
            <a:xfrm>
              <a:off x="3395840" y="2345006"/>
              <a:ext cx="380400" cy="2808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rPr b="1" lang="nl" sz="1600">
                  <a:solidFill>
                    <a:schemeClr val="lt1"/>
                  </a:solidFill>
                  <a:latin typeface="League Spartan"/>
                  <a:ea typeface="League Spartan"/>
                  <a:cs typeface="League Spartan"/>
                  <a:sym typeface="League Spartan"/>
                </a:rPr>
                <a:t>05</a:t>
              </a:r>
              <a:endParaRPr b="1" sz="1600">
                <a:latin typeface="League Spartan"/>
                <a:ea typeface="League Spartan"/>
                <a:cs typeface="League Spartan"/>
                <a:sym typeface="League Spartan"/>
              </a:endParaRPr>
            </a:p>
          </p:txBody>
        </p:sp>
      </p:grpSp>
      <p:sp>
        <p:nvSpPr>
          <p:cNvPr id="293" name="Google Shape;293;p31"/>
          <p:cNvSpPr txBox="1"/>
          <p:nvPr>
            <p:ph idx="5" type="subTitle"/>
          </p:nvPr>
        </p:nvSpPr>
        <p:spPr>
          <a:xfrm>
            <a:off x="6354875" y="3668350"/>
            <a:ext cx="2318400" cy="1216200"/>
          </a:xfrm>
          <a:prstGeom prst="rect">
            <a:avLst/>
          </a:prstGeom>
        </p:spPr>
        <p:txBody>
          <a:bodyPr anchorCtr="0" anchor="t" bIns="91425" lIns="91425" spcFirstLastPara="1" rIns="91425" wrap="square" tIns="91425">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showMasterSp="0" type="secHead">
  <p:cSld name="SECTION_HEADER">
    <p:bg>
      <p:bgPr>
        <a:solidFill>
          <a:schemeClr val="dk2"/>
        </a:solidFill>
      </p:bgPr>
    </p:bg>
    <p:spTree>
      <p:nvGrpSpPr>
        <p:cNvPr id="45" name="Shape 45"/>
        <p:cNvGrpSpPr/>
        <p:nvPr/>
      </p:nvGrpSpPr>
      <p:grpSpPr>
        <a:xfrm>
          <a:off x="0" y="0"/>
          <a:ext cx="0" cy="0"/>
          <a:chOff x="0" y="0"/>
          <a:chExt cx="0" cy="0"/>
        </a:xfrm>
      </p:grpSpPr>
      <p:sp>
        <p:nvSpPr>
          <p:cNvPr id="46" name="Google Shape;46;p4"/>
          <p:cNvSpPr txBox="1"/>
          <p:nvPr>
            <p:ph type="title"/>
          </p:nvPr>
        </p:nvSpPr>
        <p:spPr>
          <a:xfrm>
            <a:off x="2286000" y="2171700"/>
            <a:ext cx="6172200" cy="1540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000"/>
              <a:buFont typeface="Century Schoolbook"/>
              <a:buNone/>
              <a:defRPr b="1" sz="3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
          <p:cNvSpPr txBox="1"/>
          <p:nvPr>
            <p:ph idx="1" type="body"/>
          </p:nvPr>
        </p:nvSpPr>
        <p:spPr>
          <a:xfrm>
            <a:off x="2286000" y="3757613"/>
            <a:ext cx="6172200" cy="1028700"/>
          </a:xfrm>
          <a:prstGeom prst="rect">
            <a:avLst/>
          </a:prstGeom>
          <a:noFill/>
          <a:ln>
            <a:noFill/>
          </a:ln>
        </p:spPr>
        <p:txBody>
          <a:bodyPr anchorCtr="0" anchor="t" bIns="45700" lIns="91425" spcFirstLastPara="1" rIns="91425" wrap="square" tIns="45700">
            <a:normAutofit/>
          </a:bodyPr>
          <a:lstStyle>
            <a:lvl1pPr indent="-228600" lvl="0" marL="457200" algn="l">
              <a:spcBef>
                <a:spcPts val="600"/>
              </a:spcBef>
              <a:spcAft>
                <a:spcPts val="0"/>
              </a:spcAft>
              <a:buSzPts val="1260"/>
              <a:buNone/>
              <a:defRPr b="1" sz="1800">
                <a:solidFill>
                  <a:schemeClr val="lt2"/>
                </a:solidFill>
              </a:defRPr>
            </a:lvl1pPr>
            <a:lvl2pPr indent="-228600" lvl="1" marL="914400" algn="l">
              <a:spcBef>
                <a:spcPts val="360"/>
              </a:spcBef>
              <a:spcAft>
                <a:spcPts val="0"/>
              </a:spcAft>
              <a:buSzPts val="1440"/>
              <a:buNone/>
              <a:defRPr sz="1800">
                <a:solidFill>
                  <a:schemeClr val="lt1"/>
                </a:solidFill>
              </a:defRPr>
            </a:lvl2pPr>
            <a:lvl3pPr indent="-228600" lvl="2" marL="1371600" algn="l">
              <a:spcBef>
                <a:spcPts val="320"/>
              </a:spcBef>
              <a:spcAft>
                <a:spcPts val="0"/>
              </a:spcAft>
              <a:buSzPts val="960"/>
              <a:buNone/>
              <a:defRPr sz="1600">
                <a:solidFill>
                  <a:schemeClr val="lt1"/>
                </a:solidFill>
              </a:defRPr>
            </a:lvl3pPr>
            <a:lvl4pPr indent="-228600" lvl="3" marL="1828800" algn="l">
              <a:spcBef>
                <a:spcPts val="280"/>
              </a:spcBef>
              <a:spcAft>
                <a:spcPts val="0"/>
              </a:spcAft>
              <a:buSzPts val="840"/>
              <a:buNone/>
              <a:defRPr sz="1400">
                <a:solidFill>
                  <a:schemeClr val="lt1"/>
                </a:solidFill>
              </a:defRPr>
            </a:lvl4pPr>
            <a:lvl5pPr indent="-228600" lvl="4" marL="2286000" algn="l">
              <a:spcBef>
                <a:spcPts val="280"/>
              </a:spcBef>
              <a:spcAft>
                <a:spcPts val="0"/>
              </a:spcAft>
              <a:buSzPts val="952"/>
              <a:buNone/>
              <a:defRPr sz="1400">
                <a:solidFill>
                  <a:schemeClr val="lt1"/>
                </a:solidFill>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8" name="Google Shape;48;p4"/>
          <p:cNvSpPr txBox="1"/>
          <p:nvPr>
            <p:ph idx="10" type="dt"/>
          </p:nvPr>
        </p:nvSpPr>
        <p:spPr>
          <a:xfrm rot="5400000">
            <a:off x="8049006" y="830199"/>
            <a:ext cx="1714500" cy="3810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
          <p:cNvSpPr txBox="1"/>
          <p:nvPr>
            <p:ph idx="11" type="ftr"/>
          </p:nvPr>
        </p:nvSpPr>
        <p:spPr>
          <a:xfrm rot="5400000">
            <a:off x="7534680" y="3086124"/>
            <a:ext cx="2743200" cy="384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
          <p:cNvSpPr/>
          <p:nvPr/>
        </p:nvSpPr>
        <p:spPr>
          <a:xfrm>
            <a:off x="381000" y="0"/>
            <a:ext cx="609600" cy="5143500"/>
          </a:xfrm>
          <a:prstGeom prst="rect">
            <a:avLst/>
          </a:prstGeom>
          <a:solidFill>
            <a:srgbClr val="FEC2AC">
              <a:alpha val="5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51" name="Google Shape;51;p4"/>
          <p:cNvSpPr/>
          <p:nvPr/>
        </p:nvSpPr>
        <p:spPr>
          <a:xfrm>
            <a:off x="276336" y="0"/>
            <a:ext cx="104700" cy="5143500"/>
          </a:xfrm>
          <a:prstGeom prst="rect">
            <a:avLst/>
          </a:prstGeom>
          <a:solidFill>
            <a:srgbClr val="FFD8CC">
              <a:alpha val="3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52" name="Google Shape;52;p4"/>
          <p:cNvSpPr/>
          <p:nvPr/>
        </p:nvSpPr>
        <p:spPr>
          <a:xfrm>
            <a:off x="990600" y="0"/>
            <a:ext cx="181800" cy="5143500"/>
          </a:xfrm>
          <a:prstGeom prst="rect">
            <a:avLst/>
          </a:prstGeom>
          <a:solidFill>
            <a:srgbClr val="FFD8CC">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53" name="Google Shape;53;p4"/>
          <p:cNvSpPr/>
          <p:nvPr/>
        </p:nvSpPr>
        <p:spPr>
          <a:xfrm>
            <a:off x="1141320" y="0"/>
            <a:ext cx="230400" cy="5143500"/>
          </a:xfrm>
          <a:prstGeom prst="rect">
            <a:avLst/>
          </a:prstGeom>
          <a:solidFill>
            <a:srgbClr val="FFEDE7">
              <a:alpha val="7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cxnSp>
        <p:nvCxnSpPr>
          <p:cNvPr id="54" name="Google Shape;54;p4"/>
          <p:cNvCxnSpPr/>
          <p:nvPr/>
        </p:nvCxnSpPr>
        <p:spPr>
          <a:xfrm>
            <a:off x="106344" y="0"/>
            <a:ext cx="0" cy="5143500"/>
          </a:xfrm>
          <a:prstGeom prst="straightConnector1">
            <a:avLst/>
          </a:prstGeom>
          <a:noFill/>
          <a:ln cap="flat" cmpd="sng" w="57150">
            <a:solidFill>
              <a:srgbClr val="FEC2AC">
                <a:alpha val="72941"/>
              </a:srgbClr>
            </a:solidFill>
            <a:prstDash val="solid"/>
            <a:round/>
            <a:headEnd len="sm" w="sm" type="none"/>
            <a:tailEnd len="sm" w="sm" type="none"/>
          </a:ln>
        </p:spPr>
      </p:cxnSp>
      <p:cxnSp>
        <p:nvCxnSpPr>
          <p:cNvPr id="55" name="Google Shape;55;p4"/>
          <p:cNvCxnSpPr/>
          <p:nvPr/>
        </p:nvCxnSpPr>
        <p:spPr>
          <a:xfrm>
            <a:off x="914400" y="0"/>
            <a:ext cx="0" cy="5143500"/>
          </a:xfrm>
          <a:prstGeom prst="straightConnector1">
            <a:avLst/>
          </a:prstGeom>
          <a:noFill/>
          <a:ln cap="flat" cmpd="sng" w="57150">
            <a:solidFill>
              <a:srgbClr val="FFEDE7">
                <a:alpha val="82745"/>
              </a:srgbClr>
            </a:solidFill>
            <a:prstDash val="solid"/>
            <a:round/>
            <a:headEnd len="sm" w="sm" type="none"/>
            <a:tailEnd len="sm" w="sm" type="none"/>
          </a:ln>
        </p:spPr>
      </p:cxnSp>
      <p:cxnSp>
        <p:nvCxnSpPr>
          <p:cNvPr id="56" name="Google Shape;56;p4"/>
          <p:cNvCxnSpPr/>
          <p:nvPr/>
        </p:nvCxnSpPr>
        <p:spPr>
          <a:xfrm>
            <a:off x="854112" y="0"/>
            <a:ext cx="0" cy="5143500"/>
          </a:xfrm>
          <a:prstGeom prst="straightConnector1">
            <a:avLst/>
          </a:prstGeom>
          <a:noFill/>
          <a:ln cap="flat" cmpd="sng" w="57150">
            <a:solidFill>
              <a:srgbClr val="FEC2AC"/>
            </a:solidFill>
            <a:prstDash val="solid"/>
            <a:round/>
            <a:headEnd len="sm" w="sm" type="none"/>
            <a:tailEnd len="sm" w="sm" type="none"/>
          </a:ln>
        </p:spPr>
      </p:cxnSp>
      <p:cxnSp>
        <p:nvCxnSpPr>
          <p:cNvPr id="57" name="Google Shape;57;p4"/>
          <p:cNvCxnSpPr/>
          <p:nvPr/>
        </p:nvCxnSpPr>
        <p:spPr>
          <a:xfrm>
            <a:off x="1726640" y="0"/>
            <a:ext cx="0" cy="5143500"/>
          </a:xfrm>
          <a:prstGeom prst="straightConnector1">
            <a:avLst/>
          </a:prstGeom>
          <a:noFill/>
          <a:ln cap="flat" cmpd="sng" w="28575">
            <a:solidFill>
              <a:srgbClr val="FEC2AC">
                <a:alpha val="81960"/>
              </a:srgbClr>
            </a:solidFill>
            <a:prstDash val="solid"/>
            <a:round/>
            <a:headEnd len="sm" w="sm" type="none"/>
            <a:tailEnd len="sm" w="sm" type="none"/>
          </a:ln>
        </p:spPr>
      </p:cxnSp>
      <p:cxnSp>
        <p:nvCxnSpPr>
          <p:cNvPr id="58" name="Google Shape;58;p4"/>
          <p:cNvCxnSpPr/>
          <p:nvPr/>
        </p:nvCxnSpPr>
        <p:spPr>
          <a:xfrm>
            <a:off x="1066800" y="0"/>
            <a:ext cx="0" cy="5143500"/>
          </a:xfrm>
          <a:prstGeom prst="straightConnector1">
            <a:avLst/>
          </a:prstGeom>
          <a:noFill/>
          <a:ln cap="flat" cmpd="sng" w="9525">
            <a:solidFill>
              <a:srgbClr val="FEC2AC"/>
            </a:solidFill>
            <a:prstDash val="solid"/>
            <a:round/>
            <a:headEnd len="sm" w="sm" type="none"/>
            <a:tailEnd len="sm" w="sm" type="none"/>
          </a:ln>
        </p:spPr>
      </p:cxnSp>
      <p:sp>
        <p:nvSpPr>
          <p:cNvPr id="59" name="Google Shape;59;p4"/>
          <p:cNvSpPr/>
          <p:nvPr/>
        </p:nvSpPr>
        <p:spPr>
          <a:xfrm>
            <a:off x="1219200" y="0"/>
            <a:ext cx="76200" cy="5143500"/>
          </a:xfrm>
          <a:prstGeom prst="rect">
            <a:avLst/>
          </a:prstGeom>
          <a:solidFill>
            <a:srgbClr val="FEC2AC">
              <a:alpha val="5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60" name="Google Shape;60;p4"/>
          <p:cNvSpPr/>
          <p:nvPr/>
        </p:nvSpPr>
        <p:spPr>
          <a:xfrm>
            <a:off x="609600" y="2571750"/>
            <a:ext cx="1295400" cy="9717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61" name="Google Shape;61;p4"/>
          <p:cNvSpPr/>
          <p:nvPr/>
        </p:nvSpPr>
        <p:spPr>
          <a:xfrm>
            <a:off x="1324704" y="3650064"/>
            <a:ext cx="641400" cy="481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62" name="Google Shape;62;p4"/>
          <p:cNvSpPr/>
          <p:nvPr/>
        </p:nvSpPr>
        <p:spPr>
          <a:xfrm>
            <a:off x="1091080" y="4125474"/>
            <a:ext cx="137100" cy="1029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63" name="Google Shape;63;p4"/>
          <p:cNvSpPr/>
          <p:nvPr/>
        </p:nvSpPr>
        <p:spPr>
          <a:xfrm>
            <a:off x="1664208" y="4343400"/>
            <a:ext cx="274200" cy="2058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64" name="Google Shape;64;p4"/>
          <p:cNvSpPr/>
          <p:nvPr/>
        </p:nvSpPr>
        <p:spPr>
          <a:xfrm>
            <a:off x="1879040" y="3359916"/>
            <a:ext cx="365700" cy="274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cxnSp>
        <p:nvCxnSpPr>
          <p:cNvPr id="65" name="Google Shape;65;p4"/>
          <p:cNvCxnSpPr/>
          <p:nvPr/>
        </p:nvCxnSpPr>
        <p:spPr>
          <a:xfrm>
            <a:off x="9097944" y="0"/>
            <a:ext cx="0" cy="5143500"/>
          </a:xfrm>
          <a:prstGeom prst="straightConnector1">
            <a:avLst/>
          </a:prstGeom>
          <a:noFill/>
          <a:ln cap="flat" cmpd="thickThin" w="57150">
            <a:solidFill>
              <a:srgbClr val="FEC2AC"/>
            </a:solidFill>
            <a:prstDash val="solid"/>
            <a:round/>
            <a:headEnd len="sm" w="sm" type="none"/>
            <a:tailEnd len="sm" w="sm" type="none"/>
          </a:ln>
        </p:spPr>
      </p:cxnSp>
      <p:sp>
        <p:nvSpPr>
          <p:cNvPr id="66" name="Google Shape;66;p4"/>
          <p:cNvSpPr txBox="1"/>
          <p:nvPr>
            <p:ph idx="12" type="sldNum"/>
          </p:nvPr>
        </p:nvSpPr>
        <p:spPr>
          <a:xfrm>
            <a:off x="1340616" y="3696527"/>
            <a:ext cx="609600" cy="3882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van twee" type="twoObj">
  <p:cSld name="TWO_OBJECTS">
    <p:spTree>
      <p:nvGrpSpPr>
        <p:cNvPr id="67" name="Shape 67"/>
        <p:cNvGrpSpPr/>
        <p:nvPr/>
      </p:nvGrpSpPr>
      <p:grpSpPr>
        <a:xfrm>
          <a:off x="0" y="0"/>
          <a:ext cx="0" cy="0"/>
          <a:chOff x="0" y="0"/>
          <a:chExt cx="0" cy="0"/>
        </a:xfrm>
      </p:grpSpPr>
      <p:sp>
        <p:nvSpPr>
          <p:cNvPr id="68" name="Google Shape;68;p5"/>
          <p:cNvSpPr txBox="1"/>
          <p:nvPr>
            <p:ph type="title"/>
          </p:nvPr>
        </p:nvSpPr>
        <p:spPr>
          <a:xfrm>
            <a:off x="457200" y="205978"/>
            <a:ext cx="7467600" cy="85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5"/>
          <p:cNvSpPr txBox="1"/>
          <p:nvPr>
            <p:ph idx="10" type="dt"/>
          </p:nvPr>
        </p:nvSpPr>
        <p:spPr>
          <a:xfrm rot="5400000">
            <a:off x="7841034" y="763376"/>
            <a:ext cx="1508700" cy="3840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
          <p:cNvSpPr txBox="1"/>
          <p:nvPr>
            <p:ph idx="11" type="ftr"/>
          </p:nvPr>
        </p:nvSpPr>
        <p:spPr>
          <a:xfrm rot="5400000">
            <a:off x="7390266" y="2757240"/>
            <a:ext cx="2400300" cy="365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
          <p:cNvSpPr txBox="1"/>
          <p:nvPr>
            <p:ph idx="12" type="sldNum"/>
          </p:nvPr>
        </p:nvSpPr>
        <p:spPr>
          <a:xfrm>
            <a:off x="8129016" y="4300538"/>
            <a:ext cx="609600" cy="3909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nl"/>
              <a:t>‹#›</a:t>
            </a:fld>
            <a:endParaRPr/>
          </a:p>
        </p:txBody>
      </p:sp>
      <p:sp>
        <p:nvSpPr>
          <p:cNvPr id="72" name="Google Shape;72;p5"/>
          <p:cNvSpPr txBox="1"/>
          <p:nvPr>
            <p:ph idx="1" type="body"/>
          </p:nvPr>
        </p:nvSpPr>
        <p:spPr>
          <a:xfrm>
            <a:off x="457200" y="1200150"/>
            <a:ext cx="3657600" cy="3429000"/>
          </a:xfrm>
          <a:prstGeom prst="rect">
            <a:avLst/>
          </a:prstGeom>
          <a:noFill/>
          <a:ln>
            <a:noFill/>
          </a:ln>
        </p:spPr>
        <p:txBody>
          <a:bodyPr anchorCtr="0" anchor="t" bIns="45700" lIns="91425" spcFirstLastPara="1" rIns="91425" wrap="square" tIns="45700">
            <a:norm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3" name="Google Shape;73;p5"/>
          <p:cNvSpPr txBox="1"/>
          <p:nvPr>
            <p:ph idx="2" type="body"/>
          </p:nvPr>
        </p:nvSpPr>
        <p:spPr>
          <a:xfrm>
            <a:off x="4270248" y="1200150"/>
            <a:ext cx="3657600" cy="3429000"/>
          </a:xfrm>
          <a:prstGeom prst="rect">
            <a:avLst/>
          </a:prstGeom>
          <a:noFill/>
          <a:ln>
            <a:noFill/>
          </a:ln>
        </p:spPr>
        <p:txBody>
          <a:bodyPr anchorCtr="0" anchor="t" bIns="45700" lIns="91425" spcFirstLastPara="1" rIns="91425" wrap="square" tIns="45700">
            <a:norm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elijking" type="twoTxTwoObj">
  <p:cSld name="TWO_OBJECTS_WITH_TEXT">
    <p:spTree>
      <p:nvGrpSpPr>
        <p:cNvPr id="74" name="Shape 74"/>
        <p:cNvGrpSpPr/>
        <p:nvPr/>
      </p:nvGrpSpPr>
      <p:grpSpPr>
        <a:xfrm>
          <a:off x="0" y="0"/>
          <a:ext cx="0" cy="0"/>
          <a:chOff x="0" y="0"/>
          <a:chExt cx="0" cy="0"/>
        </a:xfrm>
      </p:grpSpPr>
      <p:sp>
        <p:nvSpPr>
          <p:cNvPr id="75" name="Google Shape;75;p6"/>
          <p:cNvSpPr txBox="1"/>
          <p:nvPr>
            <p:ph type="title"/>
          </p:nvPr>
        </p:nvSpPr>
        <p:spPr>
          <a:xfrm>
            <a:off x="457200" y="204788"/>
            <a:ext cx="7543800" cy="85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3000"/>
              <a:buFont typeface="Century Schoolboo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6"/>
          <p:cNvSpPr txBox="1"/>
          <p:nvPr>
            <p:ph idx="10" type="dt"/>
          </p:nvPr>
        </p:nvSpPr>
        <p:spPr>
          <a:xfrm rot="5400000">
            <a:off x="7841034" y="763376"/>
            <a:ext cx="1508700" cy="3840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
          <p:cNvSpPr txBox="1"/>
          <p:nvPr>
            <p:ph idx="11" type="ftr"/>
          </p:nvPr>
        </p:nvSpPr>
        <p:spPr>
          <a:xfrm rot="5400000">
            <a:off x="7390266" y="2757240"/>
            <a:ext cx="2400300" cy="365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6"/>
          <p:cNvSpPr txBox="1"/>
          <p:nvPr>
            <p:ph idx="12" type="sldNum"/>
          </p:nvPr>
        </p:nvSpPr>
        <p:spPr>
          <a:xfrm>
            <a:off x="8129016" y="4300538"/>
            <a:ext cx="609600" cy="3909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nl"/>
              <a:t>‹#›</a:t>
            </a:fld>
            <a:endParaRPr/>
          </a:p>
        </p:txBody>
      </p:sp>
      <p:sp>
        <p:nvSpPr>
          <p:cNvPr id="79" name="Google Shape;79;p6"/>
          <p:cNvSpPr txBox="1"/>
          <p:nvPr>
            <p:ph idx="1" type="body"/>
          </p:nvPr>
        </p:nvSpPr>
        <p:spPr>
          <a:xfrm>
            <a:off x="457200" y="1771650"/>
            <a:ext cx="3657600" cy="2914800"/>
          </a:xfrm>
          <a:prstGeom prst="rect">
            <a:avLst/>
          </a:prstGeom>
          <a:noFill/>
          <a:ln>
            <a:noFill/>
          </a:ln>
        </p:spPr>
        <p:txBody>
          <a:bodyPr anchorCtr="0" anchor="t" bIns="45700" lIns="91425" spcFirstLastPara="1" rIns="91425" wrap="square" tIns="45700">
            <a:norm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0" name="Google Shape;80;p6"/>
          <p:cNvSpPr txBox="1"/>
          <p:nvPr>
            <p:ph idx="2" type="body"/>
          </p:nvPr>
        </p:nvSpPr>
        <p:spPr>
          <a:xfrm>
            <a:off x="4371975" y="1771650"/>
            <a:ext cx="3657600" cy="2914800"/>
          </a:xfrm>
          <a:prstGeom prst="rect">
            <a:avLst/>
          </a:prstGeom>
          <a:noFill/>
          <a:ln>
            <a:noFill/>
          </a:ln>
        </p:spPr>
        <p:txBody>
          <a:bodyPr anchorCtr="0" anchor="t" bIns="45700" lIns="91425" spcFirstLastPara="1" rIns="91425" wrap="square" tIns="45700">
            <a:norm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1" name="Google Shape;81;p6"/>
          <p:cNvSpPr/>
          <p:nvPr>
            <p:ph idx="3" type="body"/>
          </p:nvPr>
        </p:nvSpPr>
        <p:spPr>
          <a:xfrm>
            <a:off x="457200" y="1177290"/>
            <a:ext cx="3657600" cy="493800"/>
          </a:xfrm>
          <a:prstGeom prst="roundRect">
            <a:avLst>
              <a:gd fmla="val 16667" name="adj"/>
            </a:avLst>
          </a:prstGeom>
          <a:solidFill>
            <a:schemeClr val="accent1"/>
          </a:solidFill>
          <a:ln>
            <a:noFill/>
          </a:ln>
        </p:spPr>
        <p:txBody>
          <a:bodyPr anchorCtr="0" anchor="ctr" bIns="45700" lIns="91425" spcFirstLastPara="1" rIns="91425" wrap="square" tIns="45700">
            <a:normAutofit/>
          </a:bodyPr>
          <a:lstStyle>
            <a:lvl1pPr indent="-228600" lvl="0" marL="457200" algn="l">
              <a:spcBef>
                <a:spcPts val="600"/>
              </a:spcBef>
              <a:spcAft>
                <a:spcPts val="0"/>
              </a:spcAft>
              <a:buSzPts val="1400"/>
              <a:buFont typeface="Century Schoolbook"/>
              <a:buNone/>
              <a:defRPr b="1" sz="2000">
                <a:solidFill>
                  <a:srgbClr val="FFFFFF"/>
                </a:solidFill>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2" name="Google Shape;82;p6"/>
          <p:cNvSpPr/>
          <p:nvPr>
            <p:ph idx="4" type="body"/>
          </p:nvPr>
        </p:nvSpPr>
        <p:spPr>
          <a:xfrm>
            <a:off x="4343400" y="1177290"/>
            <a:ext cx="3657600" cy="493800"/>
          </a:xfrm>
          <a:prstGeom prst="roundRect">
            <a:avLst>
              <a:gd fmla="val 16667" name="adj"/>
            </a:avLst>
          </a:prstGeom>
          <a:solidFill>
            <a:schemeClr val="accent1"/>
          </a:solidFill>
          <a:ln>
            <a:noFill/>
          </a:ln>
        </p:spPr>
        <p:txBody>
          <a:bodyPr anchorCtr="0" anchor="ctr" bIns="45700" lIns="91425" spcFirstLastPara="1" rIns="91425" wrap="square" tIns="45700">
            <a:normAutofit/>
          </a:bodyPr>
          <a:lstStyle>
            <a:lvl1pPr indent="-228600" lvl="0" marL="457200" algn="l">
              <a:spcBef>
                <a:spcPts val="600"/>
              </a:spcBef>
              <a:spcAft>
                <a:spcPts val="0"/>
              </a:spcAft>
              <a:buSzPts val="1400"/>
              <a:buFont typeface="Century Schoolbook"/>
              <a:buNone/>
              <a:defRPr b="1" sz="2000">
                <a:solidFill>
                  <a:srgbClr val="FFFFFF"/>
                </a:solidFill>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type="titleOnly">
  <p:cSld name="TITLE_ONLY">
    <p:spTree>
      <p:nvGrpSpPr>
        <p:cNvPr id="83" name="Shape 83"/>
        <p:cNvGrpSpPr/>
        <p:nvPr/>
      </p:nvGrpSpPr>
      <p:grpSpPr>
        <a:xfrm>
          <a:off x="0" y="0"/>
          <a:ext cx="0" cy="0"/>
          <a:chOff x="0" y="0"/>
          <a:chExt cx="0" cy="0"/>
        </a:xfrm>
      </p:grpSpPr>
      <p:sp>
        <p:nvSpPr>
          <p:cNvPr id="84" name="Google Shape;84;p7"/>
          <p:cNvSpPr txBox="1"/>
          <p:nvPr>
            <p:ph type="title"/>
          </p:nvPr>
        </p:nvSpPr>
        <p:spPr>
          <a:xfrm>
            <a:off x="457200" y="205978"/>
            <a:ext cx="7467600" cy="85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7"/>
          <p:cNvSpPr txBox="1"/>
          <p:nvPr>
            <p:ph idx="10" type="dt"/>
          </p:nvPr>
        </p:nvSpPr>
        <p:spPr>
          <a:xfrm rot="5400000">
            <a:off x="7841034" y="763376"/>
            <a:ext cx="1508700" cy="3840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7"/>
          <p:cNvSpPr txBox="1"/>
          <p:nvPr>
            <p:ph idx="12" type="sldNum"/>
          </p:nvPr>
        </p:nvSpPr>
        <p:spPr>
          <a:xfrm>
            <a:off x="8129016" y="4300538"/>
            <a:ext cx="609600" cy="3909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nl"/>
              <a:t>‹#›</a:t>
            </a:fld>
            <a:endParaRPr/>
          </a:p>
        </p:txBody>
      </p:sp>
      <p:sp>
        <p:nvSpPr>
          <p:cNvPr id="87" name="Google Shape;87;p7"/>
          <p:cNvSpPr txBox="1"/>
          <p:nvPr>
            <p:ph idx="11" type="ftr"/>
          </p:nvPr>
        </p:nvSpPr>
        <p:spPr>
          <a:xfrm rot="5400000">
            <a:off x="7390266" y="2757240"/>
            <a:ext cx="2400300" cy="365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type="blank">
  <p:cSld name="BLANK">
    <p:spTree>
      <p:nvGrpSpPr>
        <p:cNvPr id="88" name="Shape 88"/>
        <p:cNvGrpSpPr/>
        <p:nvPr/>
      </p:nvGrpSpPr>
      <p:grpSpPr>
        <a:xfrm>
          <a:off x="0" y="0"/>
          <a:ext cx="0" cy="0"/>
          <a:chOff x="0" y="0"/>
          <a:chExt cx="0" cy="0"/>
        </a:xfrm>
      </p:grpSpPr>
      <p:sp>
        <p:nvSpPr>
          <p:cNvPr id="89" name="Google Shape;89;p8"/>
          <p:cNvSpPr txBox="1"/>
          <p:nvPr>
            <p:ph idx="10" type="dt"/>
          </p:nvPr>
        </p:nvSpPr>
        <p:spPr>
          <a:xfrm rot="5400000">
            <a:off x="7841034" y="763376"/>
            <a:ext cx="1508700" cy="3840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8"/>
          <p:cNvSpPr txBox="1"/>
          <p:nvPr>
            <p:ph idx="11" type="ftr"/>
          </p:nvPr>
        </p:nvSpPr>
        <p:spPr>
          <a:xfrm rot="5400000">
            <a:off x="7390266" y="2757240"/>
            <a:ext cx="2400300" cy="365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8"/>
          <p:cNvSpPr txBox="1"/>
          <p:nvPr>
            <p:ph idx="12" type="sldNum"/>
          </p:nvPr>
        </p:nvSpPr>
        <p:spPr>
          <a:xfrm>
            <a:off x="8129016" y="4300538"/>
            <a:ext cx="609600" cy="3909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showMasterSp="0" type="objTx">
  <p:cSld name="OBJECT_WITH_CAPTION_TEXT">
    <p:bg>
      <p:bgPr>
        <a:solidFill>
          <a:schemeClr val="lt1"/>
        </a:solidFill>
      </p:bgPr>
    </p:bg>
    <p:spTree>
      <p:nvGrpSpPr>
        <p:cNvPr id="92" name="Shape 92"/>
        <p:cNvGrpSpPr/>
        <p:nvPr/>
      </p:nvGrpSpPr>
      <p:grpSpPr>
        <a:xfrm>
          <a:off x="0" y="0"/>
          <a:ext cx="0" cy="0"/>
          <a:chOff x="0" y="0"/>
          <a:chExt cx="0" cy="0"/>
        </a:xfrm>
      </p:grpSpPr>
      <p:cxnSp>
        <p:nvCxnSpPr>
          <p:cNvPr id="93" name="Google Shape;93;p9"/>
          <p:cNvCxnSpPr/>
          <p:nvPr/>
        </p:nvCxnSpPr>
        <p:spPr>
          <a:xfrm>
            <a:off x="8763000" y="0"/>
            <a:ext cx="0" cy="5143500"/>
          </a:xfrm>
          <a:prstGeom prst="straightConnector1">
            <a:avLst/>
          </a:prstGeom>
          <a:noFill/>
          <a:ln cap="flat" cmpd="sng" w="38100">
            <a:solidFill>
              <a:srgbClr val="FEC2AC">
                <a:alpha val="92941"/>
              </a:srgbClr>
            </a:solidFill>
            <a:prstDash val="solid"/>
            <a:round/>
            <a:headEnd len="sm" w="sm" type="none"/>
            <a:tailEnd len="sm" w="sm" type="none"/>
          </a:ln>
        </p:spPr>
      </p:cxnSp>
      <p:sp>
        <p:nvSpPr>
          <p:cNvPr id="94" name="Google Shape;94;p9"/>
          <p:cNvSpPr txBox="1"/>
          <p:nvPr>
            <p:ph type="title"/>
          </p:nvPr>
        </p:nvSpPr>
        <p:spPr>
          <a:xfrm rot="5400000">
            <a:off x="4160580" y="2343090"/>
            <a:ext cx="4731900" cy="457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2000"/>
              <a:buFont typeface="Century Schoolbook"/>
              <a:buNone/>
              <a:defRPr b="1" sz="2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9"/>
          <p:cNvSpPr txBox="1"/>
          <p:nvPr>
            <p:ph idx="1" type="body"/>
          </p:nvPr>
        </p:nvSpPr>
        <p:spPr>
          <a:xfrm>
            <a:off x="6812280" y="205740"/>
            <a:ext cx="1527000" cy="37377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840"/>
              <a:buNone/>
              <a:defRPr sz="1200"/>
            </a:lvl1pPr>
            <a:lvl2pPr indent="-228600" lvl="1" marL="914400" algn="l">
              <a:spcBef>
                <a:spcPts val="1000"/>
              </a:spcBef>
              <a:spcAft>
                <a:spcPts val="0"/>
              </a:spcAft>
              <a:buSzPts val="960"/>
              <a:buNone/>
              <a:defRPr sz="1200"/>
            </a:lvl2pPr>
            <a:lvl3pPr indent="-228600" lvl="2" marL="1371600" algn="l">
              <a:spcBef>
                <a:spcPts val="200"/>
              </a:spcBef>
              <a:spcAft>
                <a:spcPts val="0"/>
              </a:spcAft>
              <a:buSzPts val="600"/>
              <a:buNone/>
              <a:defRPr sz="1000"/>
            </a:lvl3pPr>
            <a:lvl4pPr indent="-228600" lvl="3" marL="1828800" algn="l">
              <a:spcBef>
                <a:spcPts val="180"/>
              </a:spcBef>
              <a:spcAft>
                <a:spcPts val="0"/>
              </a:spcAft>
              <a:buSzPts val="540"/>
              <a:buNone/>
              <a:defRPr sz="900"/>
            </a:lvl4pPr>
            <a:lvl5pPr indent="-228600" lvl="4" marL="2286000" algn="l">
              <a:spcBef>
                <a:spcPts val="180"/>
              </a:spcBef>
              <a:spcAft>
                <a:spcPts val="0"/>
              </a:spcAft>
              <a:buSzPts val="612"/>
              <a:buNone/>
              <a:defRPr sz="900"/>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cxnSp>
        <p:nvCxnSpPr>
          <p:cNvPr id="96" name="Google Shape;96;p9"/>
          <p:cNvCxnSpPr/>
          <p:nvPr/>
        </p:nvCxnSpPr>
        <p:spPr>
          <a:xfrm>
            <a:off x="6248400" y="0"/>
            <a:ext cx="0" cy="5143500"/>
          </a:xfrm>
          <a:prstGeom prst="straightConnector1">
            <a:avLst/>
          </a:prstGeom>
          <a:noFill/>
          <a:ln cap="flat" cmpd="sng" w="38100">
            <a:solidFill>
              <a:srgbClr val="FEC2AC"/>
            </a:solidFill>
            <a:prstDash val="solid"/>
            <a:round/>
            <a:headEnd len="sm" w="sm" type="none"/>
            <a:tailEnd len="sm" w="sm" type="none"/>
          </a:ln>
        </p:spPr>
      </p:cxnSp>
      <p:cxnSp>
        <p:nvCxnSpPr>
          <p:cNvPr id="97" name="Google Shape;97;p9"/>
          <p:cNvCxnSpPr/>
          <p:nvPr/>
        </p:nvCxnSpPr>
        <p:spPr>
          <a:xfrm>
            <a:off x="6192296" y="0"/>
            <a:ext cx="0" cy="5143500"/>
          </a:xfrm>
          <a:prstGeom prst="straightConnector1">
            <a:avLst/>
          </a:prstGeom>
          <a:noFill/>
          <a:ln cap="flat" cmpd="sng" w="12700">
            <a:solidFill>
              <a:schemeClr val="accent1"/>
            </a:solidFill>
            <a:prstDash val="solid"/>
            <a:round/>
            <a:headEnd len="sm" w="sm" type="none"/>
            <a:tailEnd len="sm" w="sm" type="none"/>
          </a:ln>
        </p:spPr>
      </p:cxnSp>
      <p:cxnSp>
        <p:nvCxnSpPr>
          <p:cNvPr id="98" name="Google Shape;98;p9"/>
          <p:cNvCxnSpPr/>
          <p:nvPr/>
        </p:nvCxnSpPr>
        <p:spPr>
          <a:xfrm>
            <a:off x="8991600" y="0"/>
            <a:ext cx="0" cy="5143500"/>
          </a:xfrm>
          <a:prstGeom prst="straightConnector1">
            <a:avLst/>
          </a:prstGeom>
          <a:noFill/>
          <a:ln cap="flat" cmpd="sng" w="19050">
            <a:solidFill>
              <a:schemeClr val="accent1"/>
            </a:solidFill>
            <a:prstDash val="solid"/>
            <a:round/>
            <a:headEnd len="sm" w="sm" type="none"/>
            <a:tailEnd len="sm" w="sm" type="none"/>
          </a:ln>
        </p:spPr>
      </p:cxnSp>
      <p:sp>
        <p:nvSpPr>
          <p:cNvPr id="99" name="Google Shape;99;p9"/>
          <p:cNvSpPr/>
          <p:nvPr/>
        </p:nvSpPr>
        <p:spPr>
          <a:xfrm>
            <a:off x="8839200" y="0"/>
            <a:ext cx="304800" cy="5143500"/>
          </a:xfrm>
          <a:prstGeom prst="rect">
            <a:avLst/>
          </a:prstGeom>
          <a:solidFill>
            <a:srgbClr val="FEC2AC">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cxnSp>
        <p:nvCxnSpPr>
          <p:cNvPr id="100" name="Google Shape;100;p9"/>
          <p:cNvCxnSpPr/>
          <p:nvPr/>
        </p:nvCxnSpPr>
        <p:spPr>
          <a:xfrm>
            <a:off x="8915400" y="0"/>
            <a:ext cx="0" cy="5143500"/>
          </a:xfrm>
          <a:prstGeom prst="straightConnector1">
            <a:avLst/>
          </a:prstGeom>
          <a:noFill/>
          <a:ln cap="flat" cmpd="sng" w="9525">
            <a:solidFill>
              <a:schemeClr val="accent1"/>
            </a:solidFill>
            <a:prstDash val="solid"/>
            <a:round/>
            <a:headEnd len="sm" w="sm" type="none"/>
            <a:tailEnd len="sm" w="sm" type="none"/>
          </a:ln>
        </p:spPr>
      </p:cxnSp>
      <p:sp>
        <p:nvSpPr>
          <p:cNvPr id="101" name="Google Shape;101;p9"/>
          <p:cNvSpPr/>
          <p:nvPr/>
        </p:nvSpPr>
        <p:spPr>
          <a:xfrm>
            <a:off x="8156448" y="4286250"/>
            <a:ext cx="548700" cy="4116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102" name="Google Shape;102;p9"/>
          <p:cNvSpPr txBox="1"/>
          <p:nvPr>
            <p:ph idx="2" type="body"/>
          </p:nvPr>
        </p:nvSpPr>
        <p:spPr>
          <a:xfrm>
            <a:off x="304800" y="205740"/>
            <a:ext cx="5638800" cy="4745700"/>
          </a:xfrm>
          <a:prstGeom prst="rect">
            <a:avLst/>
          </a:prstGeom>
          <a:noFill/>
          <a:ln>
            <a:noFill/>
          </a:ln>
        </p:spPr>
        <p:txBody>
          <a:bodyPr anchorCtr="0" anchor="t" bIns="45700" lIns="91425" spcFirstLastPara="1" rIns="91425" wrap="square" tIns="45700">
            <a:norm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3" name="Google Shape;103;p9"/>
          <p:cNvSpPr txBox="1"/>
          <p:nvPr>
            <p:ph idx="10" type="dt"/>
          </p:nvPr>
        </p:nvSpPr>
        <p:spPr>
          <a:xfrm rot="5400000">
            <a:off x="7841034" y="763376"/>
            <a:ext cx="1508700" cy="3840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9"/>
          <p:cNvSpPr txBox="1"/>
          <p:nvPr>
            <p:ph idx="12" type="sldNum"/>
          </p:nvPr>
        </p:nvSpPr>
        <p:spPr>
          <a:xfrm>
            <a:off x="8129016" y="4300538"/>
            <a:ext cx="609600" cy="3909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nl"/>
              <a:t>‹#›</a:t>
            </a:fld>
            <a:endParaRPr/>
          </a:p>
        </p:txBody>
      </p:sp>
      <p:sp>
        <p:nvSpPr>
          <p:cNvPr id="105" name="Google Shape;105;p9"/>
          <p:cNvSpPr txBox="1"/>
          <p:nvPr>
            <p:ph idx="11" type="ftr"/>
          </p:nvPr>
        </p:nvSpPr>
        <p:spPr>
          <a:xfrm rot="5400000">
            <a:off x="7390266" y="2757240"/>
            <a:ext cx="2400300" cy="365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met bijschrift" showMasterSp="0" type="picTx">
  <p:cSld name="PICTURE_WITH_CAPTION_TEXT">
    <p:spTree>
      <p:nvGrpSpPr>
        <p:cNvPr id="106" name="Shape 106"/>
        <p:cNvGrpSpPr/>
        <p:nvPr/>
      </p:nvGrpSpPr>
      <p:grpSpPr>
        <a:xfrm>
          <a:off x="0" y="0"/>
          <a:ext cx="0" cy="0"/>
          <a:chOff x="0" y="0"/>
          <a:chExt cx="0" cy="0"/>
        </a:xfrm>
      </p:grpSpPr>
      <p:cxnSp>
        <p:nvCxnSpPr>
          <p:cNvPr id="107" name="Google Shape;107;p10"/>
          <p:cNvCxnSpPr/>
          <p:nvPr/>
        </p:nvCxnSpPr>
        <p:spPr>
          <a:xfrm>
            <a:off x="8763000" y="0"/>
            <a:ext cx="0" cy="5143500"/>
          </a:xfrm>
          <a:prstGeom prst="straightConnector1">
            <a:avLst/>
          </a:prstGeom>
          <a:noFill/>
          <a:ln cap="flat" cmpd="sng" w="38100">
            <a:solidFill>
              <a:srgbClr val="FEC2AC"/>
            </a:solidFill>
            <a:prstDash val="solid"/>
            <a:round/>
            <a:headEnd len="sm" w="sm" type="none"/>
            <a:tailEnd len="sm" w="sm" type="none"/>
          </a:ln>
        </p:spPr>
      </p:cxnSp>
      <p:sp>
        <p:nvSpPr>
          <p:cNvPr id="108" name="Google Shape;108;p10"/>
          <p:cNvSpPr/>
          <p:nvPr/>
        </p:nvSpPr>
        <p:spPr>
          <a:xfrm>
            <a:off x="8156448" y="4286250"/>
            <a:ext cx="548700" cy="4116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109" name="Google Shape;109;p10"/>
          <p:cNvSpPr txBox="1"/>
          <p:nvPr>
            <p:ph type="title"/>
          </p:nvPr>
        </p:nvSpPr>
        <p:spPr>
          <a:xfrm rot="5400000">
            <a:off x="4138863" y="2343090"/>
            <a:ext cx="4731900" cy="457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2000"/>
              <a:buFont typeface="Century Schoolbook"/>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0"/>
          <p:cNvSpPr/>
          <p:nvPr>
            <p:ph idx="2" type="pic"/>
          </p:nvPr>
        </p:nvSpPr>
        <p:spPr>
          <a:xfrm>
            <a:off x="0" y="0"/>
            <a:ext cx="6172200" cy="5143500"/>
          </a:xfrm>
          <a:prstGeom prst="rect">
            <a:avLst/>
          </a:prstGeom>
          <a:solidFill>
            <a:schemeClr val="lt2"/>
          </a:solidFill>
          <a:ln>
            <a:noFill/>
          </a:ln>
        </p:spPr>
      </p:sp>
      <p:sp>
        <p:nvSpPr>
          <p:cNvPr id="111" name="Google Shape;111;p10"/>
          <p:cNvSpPr txBox="1"/>
          <p:nvPr>
            <p:ph idx="1" type="body"/>
          </p:nvPr>
        </p:nvSpPr>
        <p:spPr>
          <a:xfrm>
            <a:off x="6765798" y="198596"/>
            <a:ext cx="1524000" cy="3717000"/>
          </a:xfrm>
          <a:prstGeom prst="rect">
            <a:avLst/>
          </a:prstGeom>
          <a:noFill/>
          <a:ln>
            <a:noFill/>
          </a:ln>
        </p:spPr>
        <p:txBody>
          <a:bodyPr anchorCtr="0" anchor="t" bIns="45700" lIns="91425" spcFirstLastPara="1" rIns="91425" wrap="square" tIns="45700">
            <a:normAutofit/>
          </a:bodyPr>
          <a:lstStyle>
            <a:lvl1pPr indent="-228600" lvl="0" marL="457200" algn="l">
              <a:spcBef>
                <a:spcPts val="100"/>
              </a:spcBef>
              <a:spcAft>
                <a:spcPts val="0"/>
              </a:spcAft>
              <a:buSzPts val="840"/>
              <a:buFont typeface="Century Schoolbook"/>
              <a:buNone/>
              <a:defRPr sz="1200"/>
            </a:lvl1pPr>
            <a:lvl2pPr indent="-289560" lvl="1" marL="914400" algn="l">
              <a:spcBef>
                <a:spcPts val="400"/>
              </a:spcBef>
              <a:spcAft>
                <a:spcPts val="0"/>
              </a:spcAft>
              <a:buSzPts val="960"/>
              <a:buChar char="⚫"/>
              <a:defRPr sz="1200"/>
            </a:lvl2pPr>
            <a:lvl3pPr indent="-266700" lvl="2" marL="1371600" algn="l">
              <a:spcBef>
                <a:spcPts val="200"/>
              </a:spcBef>
              <a:spcAft>
                <a:spcPts val="0"/>
              </a:spcAft>
              <a:buSzPts val="600"/>
              <a:buChar char="🞆"/>
              <a:defRPr sz="1000"/>
            </a:lvl3pPr>
            <a:lvl4pPr indent="-262889" lvl="3" marL="1828800" algn="l">
              <a:spcBef>
                <a:spcPts val="180"/>
              </a:spcBef>
              <a:spcAft>
                <a:spcPts val="0"/>
              </a:spcAft>
              <a:buSzPts val="540"/>
              <a:buChar char="🞆"/>
              <a:defRPr sz="900"/>
            </a:lvl4pPr>
            <a:lvl5pPr indent="-267461" lvl="4" marL="2286000" algn="l">
              <a:spcBef>
                <a:spcPts val="180"/>
              </a:spcBef>
              <a:spcAft>
                <a:spcPts val="0"/>
              </a:spcAft>
              <a:buSzPts val="612"/>
              <a:buChar char="⚫"/>
              <a:defRPr sz="900"/>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cxnSp>
        <p:nvCxnSpPr>
          <p:cNvPr id="112" name="Google Shape;112;p10"/>
          <p:cNvCxnSpPr/>
          <p:nvPr/>
        </p:nvCxnSpPr>
        <p:spPr>
          <a:xfrm>
            <a:off x="8991600" y="0"/>
            <a:ext cx="0" cy="5143500"/>
          </a:xfrm>
          <a:prstGeom prst="straightConnector1">
            <a:avLst/>
          </a:prstGeom>
          <a:noFill/>
          <a:ln cap="flat" cmpd="sng" w="9525">
            <a:solidFill>
              <a:schemeClr val="dk1"/>
            </a:solidFill>
            <a:prstDash val="solid"/>
            <a:round/>
            <a:headEnd len="sm" w="sm" type="none"/>
            <a:tailEnd len="sm" w="sm" type="none"/>
          </a:ln>
        </p:spPr>
      </p:cxnSp>
      <p:sp>
        <p:nvSpPr>
          <p:cNvPr id="113" name="Google Shape;113;p10"/>
          <p:cNvSpPr/>
          <p:nvPr/>
        </p:nvSpPr>
        <p:spPr>
          <a:xfrm>
            <a:off x="8839200" y="0"/>
            <a:ext cx="304800" cy="5143500"/>
          </a:xfrm>
          <a:prstGeom prst="rect">
            <a:avLst/>
          </a:prstGeom>
          <a:solidFill>
            <a:srgbClr val="FEC2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cxnSp>
        <p:nvCxnSpPr>
          <p:cNvPr id="114" name="Google Shape;114;p10"/>
          <p:cNvCxnSpPr/>
          <p:nvPr/>
        </p:nvCxnSpPr>
        <p:spPr>
          <a:xfrm>
            <a:off x="8915400" y="0"/>
            <a:ext cx="0" cy="5143500"/>
          </a:xfrm>
          <a:prstGeom prst="straightConnector1">
            <a:avLst/>
          </a:prstGeom>
          <a:noFill/>
          <a:ln cap="flat" cmpd="sng" w="9525">
            <a:solidFill>
              <a:schemeClr val="accent1"/>
            </a:solidFill>
            <a:prstDash val="solid"/>
            <a:round/>
            <a:headEnd len="sm" w="sm" type="none"/>
            <a:tailEnd len="sm" w="sm" type="none"/>
          </a:ln>
        </p:spPr>
      </p:cxnSp>
      <p:cxnSp>
        <p:nvCxnSpPr>
          <p:cNvPr id="115" name="Google Shape;115;p10"/>
          <p:cNvCxnSpPr/>
          <p:nvPr/>
        </p:nvCxnSpPr>
        <p:spPr>
          <a:xfrm>
            <a:off x="6248400" y="0"/>
            <a:ext cx="0" cy="5143500"/>
          </a:xfrm>
          <a:prstGeom prst="straightConnector1">
            <a:avLst/>
          </a:prstGeom>
          <a:noFill/>
          <a:ln cap="flat" cmpd="sng" w="38100">
            <a:solidFill>
              <a:srgbClr val="FEC2AC"/>
            </a:solidFill>
            <a:prstDash val="solid"/>
            <a:round/>
            <a:headEnd len="sm" w="sm" type="none"/>
            <a:tailEnd len="sm" w="sm" type="none"/>
          </a:ln>
        </p:spPr>
      </p:cxnSp>
      <p:cxnSp>
        <p:nvCxnSpPr>
          <p:cNvPr id="116" name="Google Shape;116;p10"/>
          <p:cNvCxnSpPr/>
          <p:nvPr/>
        </p:nvCxnSpPr>
        <p:spPr>
          <a:xfrm>
            <a:off x="6192296" y="0"/>
            <a:ext cx="0" cy="5143500"/>
          </a:xfrm>
          <a:prstGeom prst="straightConnector1">
            <a:avLst/>
          </a:prstGeom>
          <a:noFill/>
          <a:ln cap="flat" cmpd="sng" w="12700">
            <a:solidFill>
              <a:schemeClr val="accent1"/>
            </a:solidFill>
            <a:prstDash val="solid"/>
            <a:round/>
            <a:headEnd len="sm" w="sm" type="none"/>
            <a:tailEnd len="sm" w="sm" type="none"/>
          </a:ln>
        </p:spPr>
      </p:cxnSp>
      <p:sp>
        <p:nvSpPr>
          <p:cNvPr id="117" name="Google Shape;117;p10"/>
          <p:cNvSpPr txBox="1"/>
          <p:nvPr>
            <p:ph idx="10" type="dt"/>
          </p:nvPr>
        </p:nvSpPr>
        <p:spPr>
          <a:xfrm rot="5400000">
            <a:off x="7841034" y="763376"/>
            <a:ext cx="1508700" cy="3840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0"/>
          <p:cNvSpPr txBox="1"/>
          <p:nvPr>
            <p:ph idx="12" type="sldNum"/>
          </p:nvPr>
        </p:nvSpPr>
        <p:spPr>
          <a:xfrm>
            <a:off x="8129016" y="4300538"/>
            <a:ext cx="609600" cy="3909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nl"/>
              <a:t>‹#›</a:t>
            </a:fld>
            <a:endParaRPr/>
          </a:p>
        </p:txBody>
      </p:sp>
      <p:sp>
        <p:nvSpPr>
          <p:cNvPr id="119" name="Google Shape;119;p10"/>
          <p:cNvSpPr txBox="1"/>
          <p:nvPr>
            <p:ph idx="11" type="ftr"/>
          </p:nvPr>
        </p:nvSpPr>
        <p:spPr>
          <a:xfrm rot="5400000">
            <a:off x="7390266" y="2757240"/>
            <a:ext cx="2400300" cy="365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theme" Target="../theme/theme2.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cxnSp>
        <p:nvCxnSpPr>
          <p:cNvPr id="6" name="Google Shape;6;p1"/>
          <p:cNvCxnSpPr/>
          <p:nvPr/>
        </p:nvCxnSpPr>
        <p:spPr>
          <a:xfrm>
            <a:off x="8763000" y="0"/>
            <a:ext cx="0" cy="5143500"/>
          </a:xfrm>
          <a:prstGeom prst="straightConnector1">
            <a:avLst/>
          </a:prstGeom>
          <a:noFill/>
          <a:ln cap="flat" cmpd="sng" w="38100">
            <a:solidFill>
              <a:srgbClr val="FEC2AC">
                <a:alpha val="92941"/>
              </a:srgbClr>
            </a:solidFill>
            <a:prstDash val="solid"/>
            <a:round/>
            <a:headEnd len="sm" w="sm" type="none"/>
            <a:tailEnd len="sm" w="sm" type="none"/>
          </a:ln>
        </p:spPr>
      </p:cxnSp>
      <p:sp>
        <p:nvSpPr>
          <p:cNvPr id="7" name="Google Shape;7;p1"/>
          <p:cNvSpPr txBox="1"/>
          <p:nvPr>
            <p:ph type="title"/>
          </p:nvPr>
        </p:nvSpPr>
        <p:spPr>
          <a:xfrm>
            <a:off x="457200" y="205978"/>
            <a:ext cx="7467600" cy="8574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chemeClr val="dk2"/>
              </a:buClr>
              <a:buSzPts val="3000"/>
              <a:buFont typeface="Century Schoolbook"/>
              <a:buNone/>
              <a:defRPr b="0" i="0" sz="3000" u="none" cap="small" strike="noStrike">
                <a:solidFill>
                  <a:schemeClr val="dk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457200" y="1200150"/>
            <a:ext cx="7467600" cy="3655200"/>
          </a:xfrm>
          <a:prstGeom prst="rect">
            <a:avLst/>
          </a:prstGeom>
          <a:noFill/>
          <a:ln>
            <a:noFill/>
          </a:ln>
        </p:spPr>
        <p:txBody>
          <a:bodyPr anchorCtr="0" anchor="t" bIns="45700" lIns="91425" spcFirstLastPara="1" rIns="91425" wrap="square" tIns="45700">
            <a:normAutofit/>
          </a:bodyPr>
          <a:lstStyle>
            <a:lvl1pPr indent="-335280" lvl="0" marL="457200" marR="0" rtl="0" algn="l">
              <a:spcBef>
                <a:spcPts val="600"/>
              </a:spcBef>
              <a:spcAft>
                <a:spcPts val="0"/>
              </a:spcAft>
              <a:buClr>
                <a:schemeClr val="accent1"/>
              </a:buClr>
              <a:buSzPts val="1680"/>
              <a:buFont typeface="Noto Sans Symbols"/>
              <a:buChar char="🞆"/>
              <a:defRPr b="0" i="0" sz="2400" u="none" cap="none" strike="noStrike">
                <a:solidFill>
                  <a:schemeClr val="dk1"/>
                </a:solidFill>
                <a:latin typeface="Century Schoolbook"/>
                <a:ea typeface="Century Schoolbook"/>
                <a:cs typeface="Century Schoolbook"/>
                <a:sym typeface="Century Schoolbook"/>
              </a:defRPr>
            </a:lvl1pPr>
            <a:lvl2pPr indent="-335280" lvl="1" marL="914400" marR="0" rtl="0" algn="l">
              <a:spcBef>
                <a:spcPts val="420"/>
              </a:spcBef>
              <a:spcAft>
                <a:spcPts val="0"/>
              </a:spcAft>
              <a:buClr>
                <a:schemeClr val="accent1"/>
              </a:buClr>
              <a:buSzPts val="1680"/>
              <a:buFont typeface="Noto Sans Symbols"/>
              <a:buChar char="⚫"/>
              <a:defRPr b="0" i="0" sz="2100" u="none" cap="none" strike="noStrike">
                <a:solidFill>
                  <a:schemeClr val="dk1"/>
                </a:solidFill>
                <a:latin typeface="Century Schoolbook"/>
                <a:ea typeface="Century Schoolbook"/>
                <a:cs typeface="Century Schoolbook"/>
                <a:sym typeface="Century Schoolbook"/>
              </a:defRPr>
            </a:lvl2pPr>
            <a:lvl3pPr indent="-297180" lvl="2" marL="1371600" marR="0" rtl="0" algn="l">
              <a:spcBef>
                <a:spcPts val="360"/>
              </a:spcBef>
              <a:spcAft>
                <a:spcPts val="0"/>
              </a:spcAft>
              <a:buClr>
                <a:srgbClr val="DE7530"/>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3pPr>
            <a:lvl4pPr indent="-297180" lvl="3" marL="1828800" marR="0" rtl="0" algn="l">
              <a:spcBef>
                <a:spcPts val="360"/>
              </a:spcBef>
              <a:spcAft>
                <a:spcPts val="0"/>
              </a:spcAft>
              <a:buClr>
                <a:srgbClr val="FEC2AC"/>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4pPr>
            <a:lvl5pPr indent="-297688" lvl="4" marL="2286000" marR="0" rtl="0" algn="l">
              <a:spcBef>
                <a:spcPts val="320"/>
              </a:spcBef>
              <a:spcAft>
                <a:spcPts val="0"/>
              </a:spcAft>
              <a:buClr>
                <a:srgbClr val="BBC9E9"/>
              </a:buClr>
              <a:buSzPts val="1088"/>
              <a:buFont typeface="Noto Sans Symbols"/>
              <a:buChar char="⚫"/>
              <a:defRPr b="0" i="0" sz="1600" u="none" cap="none" strike="noStrike">
                <a:solidFill>
                  <a:schemeClr val="dk1"/>
                </a:solidFill>
                <a:latin typeface="Century Schoolbook"/>
                <a:ea typeface="Century Schoolbook"/>
                <a:cs typeface="Century Schoolbook"/>
                <a:sym typeface="Century Schoolbook"/>
              </a:defRPr>
            </a:lvl5pPr>
            <a:lvl6pPr indent="-330200" lvl="5" marL="2743200" marR="0" rtl="0" algn="l">
              <a:spcBef>
                <a:spcPts val="320"/>
              </a:spcBef>
              <a:spcAft>
                <a:spcPts val="0"/>
              </a:spcAft>
              <a:buClr>
                <a:schemeClr val="accent1"/>
              </a:buClr>
              <a:buSzPts val="1600"/>
              <a:buFont typeface="Century Schoolbook"/>
              <a:buChar char="•"/>
              <a:defRPr b="0" i="0" sz="1600" u="none" cap="none" strike="noStrike">
                <a:solidFill>
                  <a:schemeClr val="dk2"/>
                </a:solidFill>
                <a:latin typeface="Century Schoolbook"/>
                <a:ea typeface="Century Schoolbook"/>
                <a:cs typeface="Century Schoolbook"/>
                <a:sym typeface="Century Schoolbook"/>
              </a:defRPr>
            </a:lvl6pPr>
            <a:lvl7pPr indent="-281939" lvl="6" marL="3200400" marR="0" rtl="0" algn="l">
              <a:spcBef>
                <a:spcPts val="280"/>
              </a:spcBef>
              <a:spcAft>
                <a:spcPts val="0"/>
              </a:spcAft>
              <a:buClr>
                <a:srgbClr val="FEC2AC"/>
              </a:buClr>
              <a:buSzPts val="840"/>
              <a:buFont typeface="Noto Sans Symbols"/>
              <a:buChar char="⚪"/>
              <a:defRPr b="0" i="0" sz="1400" u="none" cap="none" strike="noStrike">
                <a:solidFill>
                  <a:schemeClr val="dk2"/>
                </a:solidFill>
                <a:latin typeface="Century Schoolbook"/>
                <a:ea typeface="Century Schoolbook"/>
                <a:cs typeface="Century Schoolbook"/>
                <a:sym typeface="Century Schoolbook"/>
              </a:defRPr>
            </a:lvl7pPr>
            <a:lvl8pPr indent="-317500" lvl="7" marL="3657600" marR="0" rtl="0" algn="l">
              <a:spcBef>
                <a:spcPts val="280"/>
              </a:spcBef>
              <a:spcAft>
                <a:spcPts val="0"/>
              </a:spcAft>
              <a:buClr>
                <a:schemeClr val="accent2"/>
              </a:buClr>
              <a:buSzPts val="1400"/>
              <a:buFont typeface="Century Schoolbook"/>
              <a:buChar char="•"/>
              <a:defRPr b="0" i="0" sz="1400" u="none" cap="small" strike="noStrike">
                <a:solidFill>
                  <a:schemeClr val="dk2"/>
                </a:solidFill>
                <a:latin typeface="Century Schoolbook"/>
                <a:ea typeface="Century Schoolbook"/>
                <a:cs typeface="Century Schoolbook"/>
                <a:sym typeface="Century Schoolbook"/>
              </a:defRPr>
            </a:lvl8pPr>
            <a:lvl9pPr indent="-317500" lvl="8" marL="4114800" marR="0" rtl="0" algn="l">
              <a:spcBef>
                <a:spcPts val="280"/>
              </a:spcBef>
              <a:spcAft>
                <a:spcPts val="0"/>
              </a:spcAft>
              <a:buClr>
                <a:srgbClr val="DE7530"/>
              </a:buClr>
              <a:buSzPts val="1400"/>
              <a:buFont typeface="Century Schoolbook"/>
              <a:buChar char="•"/>
              <a:defRPr b="0" i="0" sz="1400" u="none" cap="none" strike="noStrike">
                <a:solidFill>
                  <a:schemeClr val="dk2"/>
                </a:solidFill>
                <a:latin typeface="Century Schoolbook"/>
                <a:ea typeface="Century Schoolbook"/>
                <a:cs typeface="Century Schoolbook"/>
                <a:sym typeface="Century Schoolbook"/>
              </a:defRPr>
            </a:lvl9pPr>
          </a:lstStyle>
          <a:p/>
        </p:txBody>
      </p:sp>
      <p:sp>
        <p:nvSpPr>
          <p:cNvPr id="9" name="Google Shape;9;p1"/>
          <p:cNvSpPr txBox="1"/>
          <p:nvPr>
            <p:ph idx="10" type="dt"/>
          </p:nvPr>
        </p:nvSpPr>
        <p:spPr>
          <a:xfrm rot="5400000">
            <a:off x="7841034" y="763376"/>
            <a:ext cx="1508700" cy="3840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2"/>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lvl="2"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lvl="3"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lvl="4"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lvl="5"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lvl="6"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lvl="7"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lvl="8"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
        <p:nvSpPr>
          <p:cNvPr id="10" name="Google Shape;10;p1"/>
          <p:cNvSpPr txBox="1"/>
          <p:nvPr>
            <p:ph idx="11" type="ftr"/>
          </p:nvPr>
        </p:nvSpPr>
        <p:spPr>
          <a:xfrm rot="5400000">
            <a:off x="7390266" y="2757240"/>
            <a:ext cx="2400300" cy="3657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2"/>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lvl="2"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lvl="3"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lvl="4"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lvl="5"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lvl="6"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lvl="7"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lvl="8"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cxnSp>
        <p:nvCxnSpPr>
          <p:cNvPr id="11" name="Google Shape;11;p1"/>
          <p:cNvCxnSpPr/>
          <p:nvPr/>
        </p:nvCxnSpPr>
        <p:spPr>
          <a:xfrm>
            <a:off x="76200" y="0"/>
            <a:ext cx="0" cy="5143500"/>
          </a:xfrm>
          <a:prstGeom prst="straightConnector1">
            <a:avLst/>
          </a:prstGeom>
          <a:noFill/>
          <a:ln cap="flat" cmpd="thickThin" w="57150">
            <a:solidFill>
              <a:srgbClr val="FEC2AC"/>
            </a:solidFill>
            <a:prstDash val="solid"/>
            <a:round/>
            <a:headEnd len="sm" w="sm" type="none"/>
            <a:tailEnd len="sm" w="sm" type="none"/>
          </a:ln>
        </p:spPr>
      </p:cxnSp>
      <p:cxnSp>
        <p:nvCxnSpPr>
          <p:cNvPr id="12" name="Google Shape;12;p1"/>
          <p:cNvCxnSpPr/>
          <p:nvPr/>
        </p:nvCxnSpPr>
        <p:spPr>
          <a:xfrm>
            <a:off x="8991600" y="0"/>
            <a:ext cx="0" cy="5143500"/>
          </a:xfrm>
          <a:prstGeom prst="straightConnector1">
            <a:avLst/>
          </a:prstGeom>
          <a:noFill/>
          <a:ln cap="flat" cmpd="sng" w="19050">
            <a:solidFill>
              <a:schemeClr val="accent1"/>
            </a:solidFill>
            <a:prstDash val="solid"/>
            <a:round/>
            <a:headEnd len="sm" w="sm" type="none"/>
            <a:tailEnd len="sm" w="sm" type="none"/>
          </a:ln>
        </p:spPr>
      </p:cxnSp>
      <p:sp>
        <p:nvSpPr>
          <p:cNvPr id="13" name="Google Shape;13;p1"/>
          <p:cNvSpPr/>
          <p:nvPr/>
        </p:nvSpPr>
        <p:spPr>
          <a:xfrm>
            <a:off x="8839200" y="0"/>
            <a:ext cx="304800" cy="5143500"/>
          </a:xfrm>
          <a:prstGeom prst="rect">
            <a:avLst/>
          </a:prstGeom>
          <a:solidFill>
            <a:srgbClr val="FEC2AC">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cxnSp>
        <p:nvCxnSpPr>
          <p:cNvPr id="14" name="Google Shape;14;p1"/>
          <p:cNvCxnSpPr/>
          <p:nvPr/>
        </p:nvCxnSpPr>
        <p:spPr>
          <a:xfrm>
            <a:off x="8915400" y="0"/>
            <a:ext cx="0" cy="5143500"/>
          </a:xfrm>
          <a:prstGeom prst="straightConnector1">
            <a:avLst/>
          </a:prstGeom>
          <a:noFill/>
          <a:ln cap="flat" cmpd="sng" w="9525">
            <a:solidFill>
              <a:schemeClr val="accent1"/>
            </a:solidFill>
            <a:prstDash val="solid"/>
            <a:round/>
            <a:headEnd len="sm" w="sm" type="none"/>
            <a:tailEnd len="sm" w="sm" type="none"/>
          </a:ln>
        </p:spPr>
      </p:cxnSp>
      <p:sp>
        <p:nvSpPr>
          <p:cNvPr id="15" name="Google Shape;15;p1"/>
          <p:cNvSpPr/>
          <p:nvPr/>
        </p:nvSpPr>
        <p:spPr>
          <a:xfrm>
            <a:off x="8156448" y="4286250"/>
            <a:ext cx="548700" cy="4116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16" name="Google Shape;16;p1"/>
          <p:cNvSpPr txBox="1"/>
          <p:nvPr>
            <p:ph idx="12" type="sldNum"/>
          </p:nvPr>
        </p:nvSpPr>
        <p:spPr>
          <a:xfrm>
            <a:off x="8129016" y="4300538"/>
            <a:ext cx="609600" cy="3909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1pPr>
            <a:lvl2pPr indent="0" lvl="1"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2pPr>
            <a:lvl3pPr indent="0" lvl="2"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3pPr>
            <a:lvl4pPr indent="0" lvl="3"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4pPr>
            <a:lvl5pPr indent="0" lvl="4"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5pPr>
            <a:lvl6pPr indent="0" lvl="5"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6pPr>
            <a:lvl7pPr indent="0" lvl="6"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7pPr>
            <a:lvl8pPr indent="0" lvl="7"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8pPr>
            <a:lvl9pPr indent="0" lvl="8"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32" name="Shape 132"/>
        <p:cNvGrpSpPr/>
        <p:nvPr/>
      </p:nvGrpSpPr>
      <p:grpSpPr>
        <a:xfrm>
          <a:off x="0" y="0"/>
          <a:ext cx="0" cy="0"/>
          <a:chOff x="0" y="0"/>
          <a:chExt cx="0" cy="0"/>
        </a:xfrm>
      </p:grpSpPr>
      <p:sp>
        <p:nvSpPr>
          <p:cNvPr id="133" name="Google Shape;133;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League Spartan Medium"/>
              <a:buNone/>
              <a:defRPr sz="2800">
                <a:solidFill>
                  <a:schemeClr val="dk1"/>
                </a:solidFill>
                <a:latin typeface="League Spartan Medium"/>
                <a:ea typeface="League Spartan Medium"/>
                <a:cs typeface="League Spartan Medium"/>
                <a:sym typeface="League Spartan Mediu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34" name="Google Shape;134;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spAutoFit/>
          </a:bodyPr>
          <a:lstStyle>
            <a:lvl1pPr indent="-311150" lvl="0" marL="457200">
              <a:lnSpc>
                <a:spcPct val="115000"/>
              </a:lnSpc>
              <a:spcBef>
                <a:spcPts val="0"/>
              </a:spcBef>
              <a:spcAft>
                <a:spcPts val="0"/>
              </a:spcAft>
              <a:buClr>
                <a:schemeClr val="dk2"/>
              </a:buClr>
              <a:buSzPts val="1300"/>
              <a:buFont typeface="Inter"/>
              <a:buChar char="●"/>
              <a:defRPr sz="1300">
                <a:solidFill>
                  <a:schemeClr val="dk2"/>
                </a:solidFill>
                <a:latin typeface="Inter"/>
                <a:ea typeface="Inter"/>
                <a:cs typeface="Inter"/>
                <a:sym typeface="Inter"/>
              </a:defRPr>
            </a:lvl1pPr>
            <a:lvl2pPr indent="-304800" lvl="1" marL="914400">
              <a:lnSpc>
                <a:spcPct val="115000"/>
              </a:lnSpc>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2pPr>
            <a:lvl3pPr indent="-304800" lvl="2" marL="1371600">
              <a:lnSpc>
                <a:spcPct val="115000"/>
              </a:lnSpc>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3pPr>
            <a:lvl4pPr indent="-304800" lvl="3" marL="1828800">
              <a:lnSpc>
                <a:spcPct val="115000"/>
              </a:lnSpc>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4pPr>
            <a:lvl5pPr indent="-304800" lvl="4" marL="2286000">
              <a:lnSpc>
                <a:spcPct val="115000"/>
              </a:lnSpc>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5pPr>
            <a:lvl6pPr indent="-304800" lvl="5" marL="2743200">
              <a:lnSpc>
                <a:spcPct val="115000"/>
              </a:lnSpc>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6pPr>
            <a:lvl7pPr indent="-304800" lvl="6" marL="3200400">
              <a:lnSpc>
                <a:spcPct val="115000"/>
              </a:lnSpc>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7pPr>
            <a:lvl8pPr indent="-304800" lvl="7" marL="3657600">
              <a:lnSpc>
                <a:spcPct val="115000"/>
              </a:lnSpc>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8pPr>
            <a:lvl9pPr indent="-304800" lvl="8" marL="4114800">
              <a:lnSpc>
                <a:spcPct val="115000"/>
              </a:lnSpc>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9pPr>
          </a:lstStyle>
          <a:p/>
        </p:txBody>
      </p:sp>
      <p:sp>
        <p:nvSpPr>
          <p:cNvPr id="135" name="Google Shape;13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 Id="rId3"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3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 Id="rId3"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2"/>
          <p:cNvSpPr txBox="1"/>
          <p:nvPr>
            <p:ph type="ctrTitle"/>
          </p:nvPr>
        </p:nvSpPr>
        <p:spPr>
          <a:xfrm>
            <a:off x="2352600" y="1392675"/>
            <a:ext cx="6172200" cy="14649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nl" sz="1900" cap="none">
                <a:latin typeface="Merriweather"/>
                <a:ea typeface="Merriweather"/>
                <a:cs typeface="Merriweather"/>
                <a:sym typeface="Merriweather"/>
              </a:rPr>
              <a:t>Oplossingsgerichte kijk op de uitdagingen in het dagelijks leven</a:t>
            </a:r>
            <a:endParaRPr i="1" sz="750">
              <a:latin typeface="Merriweather"/>
              <a:ea typeface="Merriweather"/>
              <a:cs typeface="Merriweather"/>
              <a:sym typeface="Merriweather"/>
            </a:endParaRPr>
          </a:p>
        </p:txBody>
      </p:sp>
      <p:sp>
        <p:nvSpPr>
          <p:cNvPr id="299" name="Google Shape;299;p32"/>
          <p:cNvSpPr txBox="1"/>
          <p:nvPr>
            <p:ph idx="1" type="subTitle"/>
          </p:nvPr>
        </p:nvSpPr>
        <p:spPr>
          <a:xfrm>
            <a:off x="2286000" y="3752492"/>
            <a:ext cx="6172200" cy="1028700"/>
          </a:xfrm>
          <a:prstGeom prst="rect">
            <a:avLst/>
          </a:prstGeom>
        </p:spPr>
        <p:txBody>
          <a:bodyPr anchorCtr="0" anchor="t" bIns="45700" lIns="91425" spcFirstLastPara="1" rIns="91425" wrap="square" tIns="45700">
            <a:normAutofit fontScale="62500" lnSpcReduction="20000"/>
          </a:bodyPr>
          <a:lstStyle/>
          <a:p>
            <a:pPr indent="0" lvl="0" marL="0" rtl="0" algn="l">
              <a:spcBef>
                <a:spcPts val="0"/>
              </a:spcBef>
              <a:spcAft>
                <a:spcPts val="0"/>
              </a:spcAft>
              <a:buClr>
                <a:schemeClr val="dk1"/>
              </a:buClr>
              <a:buSzPct val="36666"/>
              <a:buFont typeface="Arial"/>
              <a:buNone/>
            </a:pPr>
            <a:r>
              <a:rPr i="1" lang="nl" sz="3000" cap="small">
                <a:latin typeface="Merriweather"/>
                <a:ea typeface="Merriweather"/>
                <a:cs typeface="Merriweather"/>
                <a:sym typeface="Merriweather"/>
              </a:rPr>
              <a:t>Balans is geen vaste staat van Zijn, maar Ruimte en Stilte vinden temidden de veranderingen  </a:t>
            </a:r>
            <a:r>
              <a:rPr i="1" lang="nl" sz="1290" cap="small">
                <a:latin typeface="Merriweather"/>
                <a:ea typeface="Merriweather"/>
                <a:cs typeface="Merriweather"/>
                <a:sym typeface="Merriweather"/>
              </a:rPr>
              <a:t>Ingspire.nl</a:t>
            </a:r>
            <a:endParaRPr i="1" sz="1290" cap="small">
              <a:latin typeface="Merriweather"/>
              <a:ea typeface="Merriweather"/>
              <a:cs typeface="Merriweather"/>
              <a:sym typeface="Merriweather"/>
            </a:endParaRPr>
          </a:p>
          <a:p>
            <a:pPr indent="0" lvl="0" marL="0" rtl="0" algn="l">
              <a:spcBef>
                <a:spcPts val="600"/>
              </a:spcBef>
              <a:spcAft>
                <a:spcPts val="0"/>
              </a:spcAft>
              <a:buClr>
                <a:schemeClr val="dk1"/>
              </a:buClr>
              <a:buSzPct val="45833"/>
              <a:buFont typeface="Arial"/>
              <a:buNone/>
            </a:pPr>
            <a:r>
              <a:t/>
            </a:r>
            <a:endParaRPr b="0" sz="2400">
              <a:solidFill>
                <a:schemeClr val="dk1"/>
              </a:solidFill>
              <a:latin typeface="Merriweather"/>
              <a:ea typeface="Merriweather"/>
              <a:cs typeface="Merriweather"/>
              <a:sym typeface="Merriweather"/>
            </a:endParaRPr>
          </a:p>
          <a:p>
            <a:pPr indent="0" lvl="0" marL="0" rtl="0" algn="l">
              <a:spcBef>
                <a:spcPts val="600"/>
              </a:spcBef>
              <a:spcAft>
                <a:spcPts val="0"/>
              </a:spcAft>
              <a:buNone/>
            </a:pPr>
            <a:r>
              <a:t/>
            </a:r>
            <a:endParaRPr>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1"/>
          <p:cNvSpPr txBox="1"/>
          <p:nvPr>
            <p:ph idx="1" type="body"/>
          </p:nvPr>
        </p:nvSpPr>
        <p:spPr>
          <a:xfrm>
            <a:off x="477700" y="875550"/>
            <a:ext cx="7785900" cy="66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nl" sz="2400">
                <a:latin typeface="Merriweather"/>
                <a:ea typeface="Merriweather"/>
                <a:cs typeface="Merriweather"/>
                <a:sym typeface="Merriweather"/>
              </a:rPr>
              <a:t>‘Alle therapie is zelftherapie’</a:t>
            </a:r>
            <a:endParaRPr b="1" i="1" sz="2400">
              <a:latin typeface="Merriweather"/>
              <a:ea typeface="Merriweather"/>
              <a:cs typeface="Merriweather"/>
              <a:sym typeface="Merriweather"/>
            </a:endParaRPr>
          </a:p>
          <a:p>
            <a:pPr indent="0" lvl="0" marL="0" rtl="0" algn="l">
              <a:spcBef>
                <a:spcPts val="0"/>
              </a:spcBef>
              <a:spcAft>
                <a:spcPts val="0"/>
              </a:spcAft>
              <a:buClr>
                <a:schemeClr val="dk1"/>
              </a:buClr>
              <a:buSzPts val="1100"/>
              <a:buFont typeface="Arial"/>
              <a:buNone/>
            </a:pPr>
            <a:r>
              <a:t/>
            </a:r>
            <a:endParaRPr b="1" i="1" sz="2400">
              <a:latin typeface="Merriweather"/>
              <a:ea typeface="Merriweather"/>
              <a:cs typeface="Merriweather"/>
              <a:sym typeface="Merriweather"/>
            </a:endParaRPr>
          </a:p>
        </p:txBody>
      </p:sp>
      <p:pic>
        <p:nvPicPr>
          <p:cNvPr id="359" name="Google Shape;359;p41"/>
          <p:cNvPicPr preferRelativeResize="0"/>
          <p:nvPr>
            <p:ph idx="2" type="pic"/>
          </p:nvPr>
        </p:nvPicPr>
        <p:blipFill rotWithShape="1">
          <a:blip r:embed="rId3">
            <a:alphaModFix/>
          </a:blip>
          <a:srcRect b="0" l="1569" r="1569" t="0"/>
          <a:stretch/>
        </p:blipFill>
        <p:spPr>
          <a:xfrm>
            <a:off x="1918150" y="1567650"/>
            <a:ext cx="4905000" cy="3375000"/>
          </a:xfrm>
          <a:prstGeom prst="roundRect">
            <a:avLst>
              <a:gd fmla="val 16667" name="adj"/>
            </a:avLst>
          </a:prstGeom>
          <a:noFill/>
          <a:ln>
            <a:noFill/>
          </a:ln>
          <a:effectLst>
            <a:outerShdw blurRad="57150" rotWithShape="0" algn="bl" dir="5400000" dist="19050">
              <a:srgbClr val="434343"/>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2"/>
          <p:cNvSpPr txBox="1"/>
          <p:nvPr>
            <p:ph idx="4294967295" type="title"/>
          </p:nvPr>
        </p:nvSpPr>
        <p:spPr>
          <a:xfrm>
            <a:off x="429125" y="432850"/>
            <a:ext cx="6902700" cy="72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nl" sz="2400">
                <a:solidFill>
                  <a:schemeClr val="dk2"/>
                </a:solidFill>
                <a:latin typeface="Merriweather"/>
                <a:ea typeface="Merriweather"/>
                <a:cs typeface="Merriweather"/>
                <a:sym typeface="Merriweather"/>
              </a:rPr>
              <a:t>Hulpbronnen ontdekken</a:t>
            </a:r>
            <a:endParaRPr b="1" sz="2400">
              <a:solidFill>
                <a:schemeClr val="dk2"/>
              </a:solidFill>
              <a:latin typeface="Merriweather"/>
              <a:ea typeface="Merriweather"/>
              <a:cs typeface="Merriweather"/>
              <a:sym typeface="Merriweather"/>
            </a:endParaRPr>
          </a:p>
        </p:txBody>
      </p:sp>
      <p:sp>
        <p:nvSpPr>
          <p:cNvPr id="365" name="Google Shape;365;p42"/>
          <p:cNvSpPr txBox="1"/>
          <p:nvPr>
            <p:ph idx="4294967295" type="subTitle"/>
          </p:nvPr>
        </p:nvSpPr>
        <p:spPr>
          <a:xfrm>
            <a:off x="429125" y="1159750"/>
            <a:ext cx="3763800" cy="28275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Font typeface="Merriweather"/>
              <a:buChar char="●"/>
            </a:pPr>
            <a:r>
              <a:rPr b="1" lang="nl">
                <a:latin typeface="Merriweather"/>
                <a:ea typeface="Merriweather"/>
                <a:cs typeface="Merriweather"/>
                <a:sym typeface="Merriweather"/>
              </a:rPr>
              <a:t>Wat gaat er goed</a:t>
            </a:r>
            <a:endParaRPr b="1">
              <a:latin typeface="Merriweather"/>
              <a:ea typeface="Merriweather"/>
              <a:cs typeface="Merriweather"/>
              <a:sym typeface="Merriweather"/>
            </a:endParaRPr>
          </a:p>
          <a:p>
            <a:pPr indent="-311150" lvl="0" marL="457200" rtl="0" algn="l">
              <a:lnSpc>
                <a:spcPct val="110000"/>
              </a:lnSpc>
              <a:spcBef>
                <a:spcPts val="0"/>
              </a:spcBef>
              <a:spcAft>
                <a:spcPts val="0"/>
              </a:spcAft>
              <a:buSzPts val="1300"/>
              <a:buFont typeface="Merriweather"/>
              <a:buChar char="●"/>
            </a:pPr>
            <a:r>
              <a:rPr b="1" lang="nl">
                <a:latin typeface="Merriweather"/>
                <a:ea typeface="Merriweather"/>
                <a:cs typeface="Merriweather"/>
                <a:sym typeface="Merriweather"/>
              </a:rPr>
              <a:t>Waar ben je dankbaar voor</a:t>
            </a:r>
            <a:endParaRPr b="1">
              <a:latin typeface="Merriweather"/>
              <a:ea typeface="Merriweather"/>
              <a:cs typeface="Merriweather"/>
              <a:sym typeface="Merriweather"/>
            </a:endParaRPr>
          </a:p>
          <a:p>
            <a:pPr indent="-311150" lvl="0" marL="457200" rtl="0" algn="l">
              <a:lnSpc>
                <a:spcPct val="110000"/>
              </a:lnSpc>
              <a:spcBef>
                <a:spcPts val="0"/>
              </a:spcBef>
              <a:spcAft>
                <a:spcPts val="0"/>
              </a:spcAft>
              <a:buSzPts val="1300"/>
              <a:buFont typeface="Merriweather"/>
              <a:buChar char="●"/>
            </a:pPr>
            <a:r>
              <a:rPr b="1" lang="nl">
                <a:latin typeface="Merriweather"/>
                <a:ea typeface="Merriweather"/>
                <a:cs typeface="Merriweather"/>
                <a:sym typeface="Merriweather"/>
              </a:rPr>
              <a:t>Wat wil je behouden</a:t>
            </a:r>
            <a:endParaRPr b="1">
              <a:latin typeface="Merriweather"/>
              <a:ea typeface="Merriweather"/>
              <a:cs typeface="Merriweather"/>
              <a:sym typeface="Merriweather"/>
            </a:endParaRPr>
          </a:p>
          <a:p>
            <a:pPr indent="-311150" lvl="0" marL="457200" rtl="0" algn="l">
              <a:lnSpc>
                <a:spcPct val="110000"/>
              </a:lnSpc>
              <a:spcBef>
                <a:spcPts val="0"/>
              </a:spcBef>
              <a:spcAft>
                <a:spcPts val="0"/>
              </a:spcAft>
              <a:buSzPts val="1300"/>
              <a:buFont typeface="Merriweather"/>
              <a:buChar char="●"/>
            </a:pPr>
            <a:r>
              <a:rPr b="1" lang="nl">
                <a:latin typeface="Merriweather"/>
                <a:ea typeface="Merriweather"/>
                <a:cs typeface="Merriweather"/>
                <a:sym typeface="Merriweather"/>
              </a:rPr>
              <a:t>Wat zijn je sterktes</a:t>
            </a:r>
            <a:endParaRPr b="1">
              <a:latin typeface="Merriweather"/>
              <a:ea typeface="Merriweather"/>
              <a:cs typeface="Merriweather"/>
              <a:sym typeface="Merriweather"/>
            </a:endParaRPr>
          </a:p>
          <a:p>
            <a:pPr indent="-311150" lvl="0" marL="457200" rtl="0" algn="l">
              <a:lnSpc>
                <a:spcPct val="110000"/>
              </a:lnSpc>
              <a:spcBef>
                <a:spcPts val="0"/>
              </a:spcBef>
              <a:spcAft>
                <a:spcPts val="0"/>
              </a:spcAft>
              <a:buSzPts val="1300"/>
              <a:buFont typeface="Merriweather"/>
              <a:buChar char="●"/>
            </a:pPr>
            <a:r>
              <a:rPr b="1" lang="nl">
                <a:latin typeface="Merriweather"/>
                <a:ea typeface="Merriweather"/>
                <a:cs typeface="Merriweather"/>
                <a:sym typeface="Merriweather"/>
              </a:rPr>
              <a:t>Wie/wat kan je helpen</a:t>
            </a:r>
            <a:endParaRPr b="1">
              <a:latin typeface="Merriweather"/>
              <a:ea typeface="Merriweather"/>
              <a:cs typeface="Merriweather"/>
              <a:sym typeface="Merriweather"/>
            </a:endParaRPr>
          </a:p>
          <a:p>
            <a:pPr indent="0" lvl="0" marL="457200" rtl="0" algn="l">
              <a:lnSpc>
                <a:spcPct val="110000"/>
              </a:lnSpc>
              <a:spcBef>
                <a:spcPts val="1200"/>
              </a:spcBef>
              <a:spcAft>
                <a:spcPts val="1200"/>
              </a:spcAft>
              <a:buNone/>
            </a:pPr>
            <a:r>
              <a:t/>
            </a:r>
            <a:endParaRPr b="1">
              <a:latin typeface="Merriweather"/>
              <a:ea typeface="Merriweather"/>
              <a:cs typeface="Merriweather"/>
              <a:sym typeface="Merriweather"/>
            </a:endParaRPr>
          </a:p>
        </p:txBody>
      </p:sp>
      <p:pic>
        <p:nvPicPr>
          <p:cNvPr id="366" name="Google Shape;366;p42"/>
          <p:cNvPicPr preferRelativeResize="0"/>
          <p:nvPr>
            <p:ph idx="2" type="pic"/>
          </p:nvPr>
        </p:nvPicPr>
        <p:blipFill rotWithShape="1">
          <a:blip r:embed="rId3">
            <a:alphaModFix/>
          </a:blip>
          <a:srcRect b="0" l="5467" r="5485" t="0"/>
          <a:stretch/>
        </p:blipFill>
        <p:spPr>
          <a:xfrm>
            <a:off x="4664675" y="1318725"/>
            <a:ext cx="3977100" cy="3066000"/>
          </a:xfrm>
          <a:prstGeom prst="roundRect">
            <a:avLst>
              <a:gd fmla="val 16667" name="adj"/>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3"/>
          <p:cNvSpPr txBox="1"/>
          <p:nvPr>
            <p:ph idx="4294967295" type="title"/>
          </p:nvPr>
        </p:nvSpPr>
        <p:spPr>
          <a:xfrm>
            <a:off x="429125" y="432850"/>
            <a:ext cx="6902700" cy="72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nl" sz="2400">
                <a:solidFill>
                  <a:schemeClr val="dk2"/>
                </a:solidFill>
                <a:latin typeface="Merriweather"/>
                <a:ea typeface="Merriweather"/>
                <a:cs typeface="Merriweather"/>
                <a:sym typeface="Merriweather"/>
              </a:rPr>
              <a:t>3 vragen voor een gelukkig leven</a:t>
            </a:r>
            <a:endParaRPr b="1" sz="2400">
              <a:solidFill>
                <a:schemeClr val="dk2"/>
              </a:solidFill>
              <a:latin typeface="Merriweather"/>
              <a:ea typeface="Merriweather"/>
              <a:cs typeface="Merriweather"/>
              <a:sym typeface="Merriweather"/>
            </a:endParaRPr>
          </a:p>
        </p:txBody>
      </p:sp>
      <p:sp>
        <p:nvSpPr>
          <p:cNvPr id="372" name="Google Shape;372;p43"/>
          <p:cNvSpPr txBox="1"/>
          <p:nvPr>
            <p:ph idx="4294967295" type="subTitle"/>
          </p:nvPr>
        </p:nvSpPr>
        <p:spPr>
          <a:xfrm>
            <a:off x="465075" y="1159750"/>
            <a:ext cx="3763800" cy="2827500"/>
          </a:xfrm>
          <a:prstGeom prst="rect">
            <a:avLst/>
          </a:prstGeom>
        </p:spPr>
        <p:txBody>
          <a:bodyPr anchorCtr="0" anchor="t" bIns="91425" lIns="91425" spcFirstLastPara="1" rIns="91425" wrap="square" tIns="91425">
            <a:normAutofit/>
          </a:bodyPr>
          <a:lstStyle/>
          <a:p>
            <a:pPr indent="0" lvl="0" marL="89999" rtl="0" algn="l">
              <a:lnSpc>
                <a:spcPct val="110000"/>
              </a:lnSpc>
              <a:spcBef>
                <a:spcPts val="0"/>
              </a:spcBef>
              <a:spcAft>
                <a:spcPts val="0"/>
              </a:spcAft>
              <a:buClr>
                <a:schemeClr val="dk1"/>
              </a:buClr>
              <a:buSzPts val="1100"/>
              <a:buFont typeface="Arial"/>
              <a:buNone/>
            </a:pPr>
            <a:r>
              <a:rPr b="1" lang="nl">
                <a:highlight>
                  <a:srgbClr val="FFFFFF"/>
                </a:highlight>
                <a:latin typeface="Merriweather"/>
                <a:ea typeface="Merriweather"/>
                <a:cs typeface="Merriweather"/>
                <a:sym typeface="Merriweather"/>
              </a:rPr>
              <a:t>1. Wat heb ik vandaag gedaan dat maakt dat ik over mezelf tevreden kan zijn?</a:t>
            </a:r>
            <a:endParaRPr b="1">
              <a:highlight>
                <a:srgbClr val="FFFFFF"/>
              </a:highlight>
              <a:latin typeface="Merriweather"/>
              <a:ea typeface="Merriweather"/>
              <a:cs typeface="Merriweather"/>
              <a:sym typeface="Merriweather"/>
            </a:endParaRPr>
          </a:p>
          <a:p>
            <a:pPr indent="0" lvl="0" marL="89999" rtl="0" algn="l">
              <a:lnSpc>
                <a:spcPct val="110000"/>
              </a:lnSpc>
              <a:spcBef>
                <a:spcPts val="1200"/>
              </a:spcBef>
              <a:spcAft>
                <a:spcPts val="0"/>
              </a:spcAft>
              <a:buClr>
                <a:schemeClr val="dk1"/>
              </a:buClr>
              <a:buSzPts val="1100"/>
              <a:buFont typeface="Arial"/>
              <a:buNone/>
            </a:pPr>
            <a:r>
              <a:rPr b="1" lang="nl">
                <a:highlight>
                  <a:srgbClr val="FFFFFF"/>
                </a:highlight>
                <a:latin typeface="Merriweather"/>
                <a:ea typeface="Merriweather"/>
                <a:cs typeface="Merriweather"/>
                <a:sym typeface="Merriweather"/>
              </a:rPr>
              <a:t>2. Wat heeft iemand anders gedaan waarover ik tevreden of dankbaar kan zijn?</a:t>
            </a:r>
            <a:endParaRPr b="1">
              <a:highlight>
                <a:srgbClr val="FFFFFF"/>
              </a:highlight>
              <a:latin typeface="Merriweather"/>
              <a:ea typeface="Merriweather"/>
              <a:cs typeface="Merriweather"/>
              <a:sym typeface="Merriweather"/>
            </a:endParaRPr>
          </a:p>
          <a:p>
            <a:pPr indent="0" lvl="0" marL="89999" rtl="0" algn="l">
              <a:lnSpc>
                <a:spcPct val="110000"/>
              </a:lnSpc>
              <a:spcBef>
                <a:spcPts val="1200"/>
              </a:spcBef>
              <a:spcAft>
                <a:spcPts val="0"/>
              </a:spcAft>
              <a:buClr>
                <a:schemeClr val="dk1"/>
              </a:buClr>
              <a:buSzPts val="1100"/>
              <a:buFont typeface="Arial"/>
              <a:buNone/>
            </a:pPr>
            <a:r>
              <a:rPr b="1" lang="nl">
                <a:highlight>
                  <a:srgbClr val="FFFFFF"/>
                </a:highlight>
                <a:latin typeface="Merriweather"/>
                <a:ea typeface="Merriweather"/>
                <a:cs typeface="Merriweather"/>
                <a:sym typeface="Merriweather"/>
              </a:rPr>
              <a:t>3. Wat heb ik vandaag nog meer opgemerkt waarmee ik tevreden kan zijn?</a:t>
            </a:r>
            <a:endParaRPr b="1">
              <a:highlight>
                <a:srgbClr val="FFFFFF"/>
              </a:highlight>
              <a:latin typeface="Merriweather"/>
              <a:ea typeface="Merriweather"/>
              <a:cs typeface="Merriweather"/>
              <a:sym typeface="Merriweather"/>
            </a:endParaRPr>
          </a:p>
          <a:p>
            <a:pPr indent="0" lvl="0" marL="457200" rtl="0" algn="l">
              <a:lnSpc>
                <a:spcPct val="110000"/>
              </a:lnSpc>
              <a:spcBef>
                <a:spcPts val="1200"/>
              </a:spcBef>
              <a:spcAft>
                <a:spcPts val="0"/>
              </a:spcAft>
              <a:buNone/>
            </a:pPr>
            <a:r>
              <a:t/>
            </a:r>
            <a:endParaRPr b="1">
              <a:latin typeface="Merriweather"/>
              <a:ea typeface="Merriweather"/>
              <a:cs typeface="Merriweather"/>
              <a:sym typeface="Merriweather"/>
            </a:endParaRPr>
          </a:p>
          <a:p>
            <a:pPr indent="0" lvl="0" marL="457200" rtl="0" algn="l">
              <a:lnSpc>
                <a:spcPct val="110000"/>
              </a:lnSpc>
              <a:spcBef>
                <a:spcPts val="1200"/>
              </a:spcBef>
              <a:spcAft>
                <a:spcPts val="1200"/>
              </a:spcAft>
              <a:buNone/>
            </a:pPr>
            <a:r>
              <a:t/>
            </a:r>
            <a:endParaRPr b="1">
              <a:latin typeface="Merriweather"/>
              <a:ea typeface="Merriweather"/>
              <a:cs typeface="Merriweather"/>
              <a:sym typeface="Merriweather"/>
            </a:endParaRPr>
          </a:p>
        </p:txBody>
      </p:sp>
      <p:pic>
        <p:nvPicPr>
          <p:cNvPr id="373" name="Google Shape;373;p43"/>
          <p:cNvPicPr preferRelativeResize="0"/>
          <p:nvPr>
            <p:ph idx="2" type="pic"/>
          </p:nvPr>
        </p:nvPicPr>
        <p:blipFill rotWithShape="1">
          <a:blip r:embed="rId3">
            <a:alphaModFix/>
          </a:blip>
          <a:srcRect b="0" l="13640" r="13647" t="0"/>
          <a:stretch/>
        </p:blipFill>
        <p:spPr>
          <a:xfrm>
            <a:off x="4664675" y="1318725"/>
            <a:ext cx="3977100" cy="3066000"/>
          </a:xfrm>
          <a:prstGeom prst="roundRect">
            <a:avLst>
              <a:gd fmla="val 16667" name="adj"/>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4"/>
          <p:cNvSpPr txBox="1"/>
          <p:nvPr>
            <p:ph idx="1" type="body"/>
          </p:nvPr>
        </p:nvSpPr>
        <p:spPr>
          <a:xfrm>
            <a:off x="670775" y="867825"/>
            <a:ext cx="6565800" cy="265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nl" sz="2400">
                <a:latin typeface="Merriweather"/>
                <a:ea typeface="Merriweather"/>
                <a:cs typeface="Merriweather"/>
                <a:sym typeface="Merriweather"/>
              </a:rPr>
              <a:t>‘</a:t>
            </a:r>
            <a:r>
              <a:rPr b="1" i="1" lang="nl" sz="2400">
                <a:latin typeface="Merriweather"/>
                <a:ea typeface="Merriweather"/>
                <a:cs typeface="Merriweather"/>
                <a:sym typeface="Merriweather"/>
              </a:rPr>
              <a:t>Therapie gaat over hoe we anders kunnen omgaan met de realiteit’</a:t>
            </a:r>
            <a:endParaRPr b="1" i="1" sz="2400">
              <a:latin typeface="Merriweather"/>
              <a:ea typeface="Merriweather"/>
              <a:cs typeface="Merriweather"/>
              <a:sym typeface="Merriweather"/>
            </a:endParaRPr>
          </a:p>
        </p:txBody>
      </p:sp>
      <p:pic>
        <p:nvPicPr>
          <p:cNvPr id="379" name="Google Shape;379;p44"/>
          <p:cNvPicPr preferRelativeResize="0"/>
          <p:nvPr>
            <p:ph idx="2" type="pic"/>
          </p:nvPr>
        </p:nvPicPr>
        <p:blipFill rotWithShape="1">
          <a:blip r:embed="rId3">
            <a:alphaModFix/>
          </a:blip>
          <a:srcRect b="0" l="1234" r="0" t="724"/>
          <a:stretch/>
        </p:blipFill>
        <p:spPr>
          <a:xfrm>
            <a:off x="2013100" y="1899400"/>
            <a:ext cx="4542600" cy="3012000"/>
          </a:xfrm>
          <a:prstGeom prst="roundRect">
            <a:avLst>
              <a:gd fmla="val 16667" name="adj"/>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id="384" name="Google Shape;384;p45"/>
          <p:cNvPicPr preferRelativeResize="0"/>
          <p:nvPr>
            <p:ph idx="2" type="pic"/>
          </p:nvPr>
        </p:nvPicPr>
        <p:blipFill rotWithShape="1">
          <a:blip r:embed="rId3">
            <a:alphaModFix/>
          </a:blip>
          <a:srcRect b="0" l="27767" r="27762" t="0"/>
          <a:stretch/>
        </p:blipFill>
        <p:spPr>
          <a:xfrm>
            <a:off x="6113775" y="963175"/>
            <a:ext cx="2615100" cy="3918900"/>
          </a:xfrm>
          <a:prstGeom prst="roundRect">
            <a:avLst>
              <a:gd fmla="val 16667" name="adj"/>
            </a:avLst>
          </a:prstGeom>
          <a:noFill/>
          <a:ln>
            <a:noFill/>
          </a:ln>
          <a:effectLst>
            <a:outerShdw blurRad="57150" rotWithShape="0" algn="bl" dir="5400000" dist="19050">
              <a:srgbClr val="000000">
                <a:alpha val="50000"/>
              </a:srgbClr>
            </a:outerShdw>
          </a:effectLst>
        </p:spPr>
      </p:pic>
      <p:sp>
        <p:nvSpPr>
          <p:cNvPr id="385" name="Google Shape;385;p45"/>
          <p:cNvSpPr txBox="1"/>
          <p:nvPr>
            <p:ph idx="4294967295" type="title"/>
          </p:nvPr>
        </p:nvSpPr>
        <p:spPr>
          <a:xfrm>
            <a:off x="632175" y="489425"/>
            <a:ext cx="6075300" cy="72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nl" sz="2400">
                <a:solidFill>
                  <a:schemeClr val="dk2"/>
                </a:solidFill>
                <a:latin typeface="Merriweather"/>
                <a:ea typeface="Merriweather"/>
                <a:cs typeface="Merriweather"/>
                <a:sym typeface="Merriweather"/>
              </a:rPr>
              <a:t>Persoonlijke doelen bepalen</a:t>
            </a:r>
            <a:endParaRPr b="1" sz="2400">
              <a:solidFill>
                <a:schemeClr val="dk2"/>
              </a:solidFill>
              <a:latin typeface="Merriweather"/>
              <a:ea typeface="Merriweather"/>
              <a:cs typeface="Merriweather"/>
              <a:sym typeface="Merriweather"/>
            </a:endParaRPr>
          </a:p>
        </p:txBody>
      </p:sp>
      <p:sp>
        <p:nvSpPr>
          <p:cNvPr id="386" name="Google Shape;386;p45"/>
          <p:cNvSpPr txBox="1"/>
          <p:nvPr>
            <p:ph idx="4294967295" type="subTitle"/>
          </p:nvPr>
        </p:nvSpPr>
        <p:spPr>
          <a:xfrm>
            <a:off x="632175" y="1292525"/>
            <a:ext cx="3763800" cy="2827500"/>
          </a:xfrm>
          <a:prstGeom prst="rect">
            <a:avLst/>
          </a:prstGeom>
        </p:spPr>
        <p:txBody>
          <a:bodyPr anchorCtr="0" anchor="t" bIns="91425" lIns="91425" spcFirstLastPara="1" rIns="91425" wrap="square" tIns="91425">
            <a:noAutofit/>
          </a:bodyPr>
          <a:lstStyle/>
          <a:p>
            <a:pPr indent="-311150" lvl="0" marL="457200" rtl="0" algn="l">
              <a:lnSpc>
                <a:spcPct val="110000"/>
              </a:lnSpc>
              <a:spcBef>
                <a:spcPts val="0"/>
              </a:spcBef>
              <a:spcAft>
                <a:spcPts val="0"/>
              </a:spcAft>
              <a:buSzPts val="1300"/>
              <a:buFont typeface="Merriweather"/>
              <a:buChar char="●"/>
            </a:pPr>
            <a:r>
              <a:rPr b="1" lang="nl">
                <a:latin typeface="Merriweather"/>
                <a:ea typeface="Merriweather"/>
                <a:cs typeface="Merriweather"/>
                <a:sym typeface="Merriweather"/>
              </a:rPr>
              <a:t>Wat wil je veranderen</a:t>
            </a:r>
            <a:endParaRPr b="1">
              <a:latin typeface="Merriweather"/>
              <a:ea typeface="Merriweather"/>
              <a:cs typeface="Merriweather"/>
              <a:sym typeface="Merriweather"/>
            </a:endParaRPr>
          </a:p>
          <a:p>
            <a:pPr indent="-311150" lvl="0" marL="457200" rtl="0" algn="l">
              <a:lnSpc>
                <a:spcPct val="110000"/>
              </a:lnSpc>
              <a:spcBef>
                <a:spcPts val="0"/>
              </a:spcBef>
              <a:spcAft>
                <a:spcPts val="0"/>
              </a:spcAft>
              <a:buSzPts val="1300"/>
              <a:buFont typeface="Merriweather"/>
              <a:buChar char="●"/>
            </a:pPr>
            <a:r>
              <a:rPr b="1" lang="nl">
                <a:latin typeface="Merriweather"/>
                <a:ea typeface="Merriweather"/>
                <a:cs typeface="Merriweather"/>
                <a:sym typeface="Merriweather"/>
              </a:rPr>
              <a:t>SMART principe</a:t>
            </a:r>
            <a:endParaRPr b="1">
              <a:latin typeface="Merriweather"/>
              <a:ea typeface="Merriweather"/>
              <a:cs typeface="Merriweather"/>
              <a:sym typeface="Merriweather"/>
            </a:endParaRPr>
          </a:p>
          <a:p>
            <a:pPr indent="-304800" lvl="1" marL="914400" rtl="0" algn="l">
              <a:lnSpc>
                <a:spcPct val="110000"/>
              </a:lnSpc>
              <a:spcBef>
                <a:spcPts val="0"/>
              </a:spcBef>
              <a:spcAft>
                <a:spcPts val="0"/>
              </a:spcAft>
              <a:buSzPts val="1200"/>
              <a:buFont typeface="Merriweather"/>
              <a:buChar char="○"/>
            </a:pPr>
            <a:r>
              <a:rPr lang="nl">
                <a:solidFill>
                  <a:schemeClr val="dk1"/>
                </a:solidFill>
                <a:latin typeface="Merriweather Black"/>
                <a:ea typeface="Merriweather Black"/>
                <a:cs typeface="Merriweather Black"/>
                <a:sym typeface="Merriweather Black"/>
              </a:rPr>
              <a:t>S</a:t>
            </a:r>
            <a:r>
              <a:rPr b="1" lang="nl">
                <a:latin typeface="Merriweather"/>
                <a:ea typeface="Merriweather"/>
                <a:cs typeface="Merriweather"/>
                <a:sym typeface="Merriweather"/>
              </a:rPr>
              <a:t>pecifiek</a:t>
            </a:r>
            <a:endParaRPr b="1">
              <a:latin typeface="Merriweather"/>
              <a:ea typeface="Merriweather"/>
              <a:cs typeface="Merriweather"/>
              <a:sym typeface="Merriweather"/>
            </a:endParaRPr>
          </a:p>
          <a:p>
            <a:pPr indent="-304800" lvl="1" marL="914400" rtl="0" algn="l">
              <a:lnSpc>
                <a:spcPct val="110000"/>
              </a:lnSpc>
              <a:spcBef>
                <a:spcPts val="0"/>
              </a:spcBef>
              <a:spcAft>
                <a:spcPts val="0"/>
              </a:spcAft>
              <a:buSzPts val="1200"/>
              <a:buFont typeface="Merriweather"/>
              <a:buChar char="○"/>
            </a:pPr>
            <a:r>
              <a:rPr b="1" lang="nl">
                <a:solidFill>
                  <a:schemeClr val="dk1"/>
                </a:solidFill>
                <a:latin typeface="Merriweather"/>
                <a:ea typeface="Merriweather"/>
                <a:cs typeface="Merriweather"/>
                <a:sym typeface="Merriweather"/>
              </a:rPr>
              <a:t>M</a:t>
            </a:r>
            <a:r>
              <a:rPr b="1" lang="nl">
                <a:latin typeface="Merriweather"/>
                <a:ea typeface="Merriweather"/>
                <a:cs typeface="Merriweather"/>
                <a:sym typeface="Merriweather"/>
              </a:rPr>
              <a:t>eetbaar</a:t>
            </a:r>
            <a:endParaRPr b="1">
              <a:latin typeface="Merriweather"/>
              <a:ea typeface="Merriweather"/>
              <a:cs typeface="Merriweather"/>
              <a:sym typeface="Merriweather"/>
            </a:endParaRPr>
          </a:p>
          <a:p>
            <a:pPr indent="-304800" lvl="1" marL="914400" rtl="0" algn="l">
              <a:lnSpc>
                <a:spcPct val="110000"/>
              </a:lnSpc>
              <a:spcBef>
                <a:spcPts val="0"/>
              </a:spcBef>
              <a:spcAft>
                <a:spcPts val="0"/>
              </a:spcAft>
              <a:buSzPts val="1200"/>
              <a:buFont typeface="Merriweather"/>
              <a:buChar char="○"/>
            </a:pPr>
            <a:r>
              <a:rPr b="1" lang="nl">
                <a:solidFill>
                  <a:schemeClr val="dk1"/>
                </a:solidFill>
                <a:latin typeface="Merriweather"/>
                <a:ea typeface="Merriweather"/>
                <a:cs typeface="Merriweather"/>
                <a:sym typeface="Merriweather"/>
              </a:rPr>
              <a:t>A</a:t>
            </a:r>
            <a:r>
              <a:rPr b="1" lang="nl">
                <a:latin typeface="Merriweather"/>
                <a:ea typeface="Merriweather"/>
                <a:cs typeface="Merriweather"/>
                <a:sym typeface="Merriweather"/>
              </a:rPr>
              <a:t>anvaardbaar</a:t>
            </a:r>
            <a:endParaRPr b="1">
              <a:latin typeface="Merriweather"/>
              <a:ea typeface="Merriweather"/>
              <a:cs typeface="Merriweather"/>
              <a:sym typeface="Merriweather"/>
            </a:endParaRPr>
          </a:p>
          <a:p>
            <a:pPr indent="-304800" lvl="1" marL="914400" rtl="0" algn="l">
              <a:lnSpc>
                <a:spcPct val="110000"/>
              </a:lnSpc>
              <a:spcBef>
                <a:spcPts val="0"/>
              </a:spcBef>
              <a:spcAft>
                <a:spcPts val="0"/>
              </a:spcAft>
              <a:buSzPts val="1200"/>
              <a:buFont typeface="Merriweather"/>
              <a:buChar char="○"/>
            </a:pPr>
            <a:r>
              <a:rPr b="1" lang="nl">
                <a:solidFill>
                  <a:schemeClr val="dk1"/>
                </a:solidFill>
                <a:latin typeface="Merriweather"/>
                <a:ea typeface="Merriweather"/>
                <a:cs typeface="Merriweather"/>
                <a:sym typeface="Merriweather"/>
              </a:rPr>
              <a:t>R</a:t>
            </a:r>
            <a:r>
              <a:rPr b="1" lang="nl">
                <a:latin typeface="Merriweather"/>
                <a:ea typeface="Merriweather"/>
                <a:cs typeface="Merriweather"/>
                <a:sym typeface="Merriweather"/>
              </a:rPr>
              <a:t>ealistisch</a:t>
            </a:r>
            <a:endParaRPr b="1">
              <a:latin typeface="Merriweather"/>
              <a:ea typeface="Merriweather"/>
              <a:cs typeface="Merriweather"/>
              <a:sym typeface="Merriweather"/>
            </a:endParaRPr>
          </a:p>
          <a:p>
            <a:pPr indent="-304800" lvl="1" marL="914400" rtl="0" algn="l">
              <a:lnSpc>
                <a:spcPct val="110000"/>
              </a:lnSpc>
              <a:spcBef>
                <a:spcPts val="0"/>
              </a:spcBef>
              <a:spcAft>
                <a:spcPts val="0"/>
              </a:spcAft>
              <a:buSzPts val="1200"/>
              <a:buFont typeface="Merriweather"/>
              <a:buChar char="○"/>
            </a:pPr>
            <a:r>
              <a:rPr b="1" lang="nl">
                <a:solidFill>
                  <a:schemeClr val="dk1"/>
                </a:solidFill>
                <a:latin typeface="Merriweather"/>
                <a:ea typeface="Merriweather"/>
                <a:cs typeface="Merriweather"/>
                <a:sym typeface="Merriweather"/>
              </a:rPr>
              <a:t>T</a:t>
            </a:r>
            <a:r>
              <a:rPr b="1" lang="nl">
                <a:latin typeface="Merriweather"/>
                <a:ea typeface="Merriweather"/>
                <a:cs typeface="Merriweather"/>
                <a:sym typeface="Merriweather"/>
              </a:rPr>
              <a:t>ijdsgebonden</a:t>
            </a:r>
            <a:endParaRPr b="1">
              <a:latin typeface="Merriweather"/>
              <a:ea typeface="Merriweather"/>
              <a:cs typeface="Merriweather"/>
              <a:sym typeface="Merriweather"/>
            </a:endParaRPr>
          </a:p>
          <a:p>
            <a:pPr indent="-311150" lvl="0" marL="457200" rtl="0" algn="l">
              <a:lnSpc>
                <a:spcPct val="110000"/>
              </a:lnSpc>
              <a:spcBef>
                <a:spcPts val="0"/>
              </a:spcBef>
              <a:spcAft>
                <a:spcPts val="0"/>
              </a:spcAft>
              <a:buSzPts val="1300"/>
              <a:buFont typeface="Merriweather"/>
              <a:buChar char="●"/>
            </a:pPr>
            <a:r>
              <a:rPr b="1" lang="nl">
                <a:latin typeface="Merriweather"/>
                <a:ea typeface="Merriweather"/>
                <a:cs typeface="Merriweather"/>
                <a:sym typeface="Merriweather"/>
              </a:rPr>
              <a:t>Eerste kleine stap</a:t>
            </a:r>
            <a:endParaRPr b="1">
              <a:latin typeface="Merriweather"/>
              <a:ea typeface="Merriweather"/>
              <a:cs typeface="Merriweather"/>
              <a:sym typeface="Merriweather"/>
            </a:endParaRPr>
          </a:p>
          <a:p>
            <a:pPr indent="-311150" lvl="0" marL="457200" rtl="0" algn="l">
              <a:lnSpc>
                <a:spcPct val="110000"/>
              </a:lnSpc>
              <a:spcBef>
                <a:spcPts val="0"/>
              </a:spcBef>
              <a:spcAft>
                <a:spcPts val="0"/>
              </a:spcAft>
              <a:buSzPts val="1300"/>
              <a:buFont typeface="Merriweather"/>
              <a:buChar char="●"/>
            </a:pPr>
            <a:r>
              <a:rPr b="1" lang="nl">
                <a:latin typeface="Merriweather"/>
                <a:ea typeface="Merriweather"/>
                <a:cs typeface="Merriweather"/>
                <a:sym typeface="Merriweather"/>
              </a:rPr>
              <a:t>Evalueer elke stap, zie wat werkt</a:t>
            </a:r>
            <a:endParaRPr b="1">
              <a:latin typeface="Merriweather"/>
              <a:ea typeface="Merriweather"/>
              <a:cs typeface="Merriweather"/>
              <a:sym typeface="Merriweather"/>
            </a:endParaRPr>
          </a:p>
          <a:p>
            <a:pPr indent="-311150" lvl="0" marL="457200" rtl="0" algn="l">
              <a:lnSpc>
                <a:spcPct val="110000"/>
              </a:lnSpc>
              <a:spcBef>
                <a:spcPts val="0"/>
              </a:spcBef>
              <a:spcAft>
                <a:spcPts val="0"/>
              </a:spcAft>
              <a:buSzPts val="1300"/>
              <a:buFont typeface="Merriweather"/>
              <a:buChar char="●"/>
            </a:pPr>
            <a:r>
              <a:rPr b="1" lang="nl">
                <a:latin typeface="Merriweather"/>
                <a:ea typeface="Merriweather"/>
                <a:cs typeface="Merriweather"/>
                <a:sym typeface="Merriweather"/>
              </a:rPr>
              <a:t>Wees trots</a:t>
            </a:r>
            <a:endParaRPr b="1">
              <a:latin typeface="Merriweather"/>
              <a:ea typeface="Merriweather"/>
              <a:cs typeface="Merriweather"/>
              <a:sym typeface="Merriweather"/>
            </a:endParaRPr>
          </a:p>
          <a:p>
            <a:pPr indent="0" lvl="0" marL="457200" rtl="0" algn="l">
              <a:lnSpc>
                <a:spcPct val="110000"/>
              </a:lnSpc>
              <a:spcBef>
                <a:spcPts val="1200"/>
              </a:spcBef>
              <a:spcAft>
                <a:spcPts val="1200"/>
              </a:spcAft>
              <a:buNone/>
            </a:pPr>
            <a:r>
              <a:t/>
            </a:r>
            <a:endParaRPr b="1">
              <a:latin typeface="Merriweather"/>
              <a:ea typeface="Merriweather"/>
              <a:cs typeface="Merriweather"/>
              <a:sym typeface="Merriweathe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6"/>
          <p:cNvSpPr txBox="1"/>
          <p:nvPr>
            <p:ph idx="1" type="body"/>
          </p:nvPr>
        </p:nvSpPr>
        <p:spPr>
          <a:xfrm>
            <a:off x="471125" y="893350"/>
            <a:ext cx="6935100" cy="1982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i="1" lang="nl" sz="2400">
                <a:latin typeface="Merriweather"/>
                <a:ea typeface="Merriweather"/>
                <a:cs typeface="Merriweather"/>
                <a:sym typeface="Merriweather"/>
              </a:rPr>
              <a:t>‘De cliënt heeft de resources in zich die men nodig heeft om hun problemen op te lossen en hun beperkingen te aanvaarden’</a:t>
            </a:r>
            <a:endParaRPr b="1" i="1" sz="2400">
              <a:latin typeface="Merriweather"/>
              <a:ea typeface="Merriweather"/>
              <a:cs typeface="Merriweather"/>
              <a:sym typeface="Merriweather"/>
            </a:endParaRPr>
          </a:p>
          <a:p>
            <a:pPr indent="0" lvl="0" marL="0" rtl="0" algn="l">
              <a:spcBef>
                <a:spcPts val="1200"/>
              </a:spcBef>
              <a:spcAft>
                <a:spcPts val="1200"/>
              </a:spcAft>
              <a:buNone/>
            </a:pPr>
            <a:r>
              <a:t/>
            </a:r>
            <a:endParaRPr b="1" sz="2400">
              <a:latin typeface="Merriweather"/>
              <a:ea typeface="Merriweather"/>
              <a:cs typeface="Merriweather"/>
              <a:sym typeface="Merriweather"/>
            </a:endParaRPr>
          </a:p>
        </p:txBody>
      </p:sp>
      <p:pic>
        <p:nvPicPr>
          <p:cNvPr id="392" name="Google Shape;392;p46"/>
          <p:cNvPicPr preferRelativeResize="0"/>
          <p:nvPr>
            <p:ph idx="2" type="pic"/>
          </p:nvPr>
        </p:nvPicPr>
        <p:blipFill rotWithShape="1">
          <a:blip r:embed="rId3">
            <a:alphaModFix/>
          </a:blip>
          <a:srcRect b="0" l="33055" r="-806" t="0"/>
          <a:stretch/>
        </p:blipFill>
        <p:spPr>
          <a:xfrm>
            <a:off x="1922975" y="2330975"/>
            <a:ext cx="4031400" cy="2673000"/>
          </a:xfrm>
          <a:prstGeom prst="roundRect">
            <a:avLst>
              <a:gd fmla="val 16667" name="adj"/>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id="397" name="Google Shape;397;p47"/>
          <p:cNvPicPr preferRelativeResize="0"/>
          <p:nvPr>
            <p:ph idx="2" type="pic"/>
          </p:nvPr>
        </p:nvPicPr>
        <p:blipFill rotWithShape="1">
          <a:blip r:embed="rId3">
            <a:alphaModFix/>
          </a:blip>
          <a:srcRect b="0" l="4250" r="2932" t="0"/>
          <a:stretch/>
        </p:blipFill>
        <p:spPr>
          <a:xfrm>
            <a:off x="4344700" y="1318725"/>
            <a:ext cx="4263600" cy="3066000"/>
          </a:xfrm>
          <a:prstGeom prst="roundRect">
            <a:avLst>
              <a:gd fmla="val 16667" name="adj"/>
            </a:avLst>
          </a:prstGeom>
          <a:noFill/>
          <a:ln>
            <a:noFill/>
          </a:ln>
          <a:effectLst>
            <a:outerShdw blurRad="57150" rotWithShape="0" algn="bl" dir="5400000" dist="19050">
              <a:srgbClr val="000000">
                <a:alpha val="50000"/>
              </a:srgbClr>
            </a:outerShdw>
          </a:effectLst>
        </p:spPr>
      </p:pic>
      <p:sp>
        <p:nvSpPr>
          <p:cNvPr id="398" name="Google Shape;398;p47"/>
          <p:cNvSpPr txBox="1"/>
          <p:nvPr>
            <p:ph idx="4294967295" type="title"/>
          </p:nvPr>
        </p:nvSpPr>
        <p:spPr>
          <a:xfrm>
            <a:off x="429125" y="432850"/>
            <a:ext cx="6902700" cy="72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nl" sz="2400">
                <a:solidFill>
                  <a:schemeClr val="dk2"/>
                </a:solidFill>
                <a:latin typeface="Merriweather"/>
                <a:ea typeface="Merriweather"/>
                <a:cs typeface="Merriweather"/>
                <a:sym typeface="Merriweather"/>
              </a:rPr>
              <a:t>Uitdagingen van acceptatie</a:t>
            </a:r>
            <a:endParaRPr b="1" sz="2400">
              <a:solidFill>
                <a:schemeClr val="dk2"/>
              </a:solidFill>
              <a:latin typeface="Merriweather"/>
              <a:ea typeface="Merriweather"/>
              <a:cs typeface="Merriweather"/>
              <a:sym typeface="Merriweather"/>
            </a:endParaRPr>
          </a:p>
        </p:txBody>
      </p:sp>
      <p:sp>
        <p:nvSpPr>
          <p:cNvPr id="399" name="Google Shape;399;p47"/>
          <p:cNvSpPr txBox="1"/>
          <p:nvPr>
            <p:ph idx="4294967295" type="subTitle"/>
          </p:nvPr>
        </p:nvSpPr>
        <p:spPr>
          <a:xfrm>
            <a:off x="429125" y="1159750"/>
            <a:ext cx="3763800" cy="28275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Font typeface="Merriweather"/>
              <a:buChar char="●"/>
            </a:pPr>
            <a:r>
              <a:rPr b="1" lang="nl">
                <a:latin typeface="Merriweather"/>
                <a:ea typeface="Merriweather"/>
                <a:cs typeface="Merriweather"/>
                <a:sym typeface="Merriweather"/>
              </a:rPr>
              <a:t>Emotioneel uitdagend</a:t>
            </a:r>
            <a:endParaRPr b="1">
              <a:latin typeface="Merriweather"/>
              <a:ea typeface="Merriweather"/>
              <a:cs typeface="Merriweather"/>
              <a:sym typeface="Merriweather"/>
            </a:endParaRPr>
          </a:p>
          <a:p>
            <a:pPr indent="-311150" lvl="0" marL="457200" rtl="0" algn="l">
              <a:spcBef>
                <a:spcPts val="0"/>
              </a:spcBef>
              <a:spcAft>
                <a:spcPts val="0"/>
              </a:spcAft>
              <a:buSzPts val="1300"/>
              <a:buFont typeface="Merriweather"/>
              <a:buChar char="●"/>
            </a:pPr>
            <a:r>
              <a:rPr b="1" lang="nl">
                <a:latin typeface="Merriweather"/>
                <a:ea typeface="Merriweather"/>
                <a:cs typeface="Merriweather"/>
                <a:sym typeface="Merriweather"/>
              </a:rPr>
              <a:t>Vraagt tijd</a:t>
            </a:r>
            <a:endParaRPr b="1">
              <a:latin typeface="Merriweather"/>
              <a:ea typeface="Merriweather"/>
              <a:cs typeface="Merriweather"/>
              <a:sym typeface="Merriweather"/>
            </a:endParaRPr>
          </a:p>
          <a:p>
            <a:pPr indent="-311150" lvl="0" marL="457200" rtl="0" algn="l">
              <a:spcBef>
                <a:spcPts val="0"/>
              </a:spcBef>
              <a:spcAft>
                <a:spcPts val="0"/>
              </a:spcAft>
              <a:buSzPts val="1300"/>
              <a:buFont typeface="Merriweather"/>
              <a:buChar char="●"/>
            </a:pPr>
            <a:r>
              <a:rPr b="1" lang="nl">
                <a:latin typeface="Merriweather"/>
                <a:ea typeface="Merriweather"/>
                <a:cs typeface="Merriweather"/>
                <a:sym typeface="Merriweather"/>
              </a:rPr>
              <a:t>Is een proces</a:t>
            </a:r>
            <a:endParaRPr b="1">
              <a:latin typeface="Merriweather"/>
              <a:ea typeface="Merriweather"/>
              <a:cs typeface="Merriweather"/>
              <a:sym typeface="Merriweather"/>
            </a:endParaRPr>
          </a:p>
          <a:p>
            <a:pPr indent="-311150" lvl="0" marL="457200" rtl="0" algn="l">
              <a:lnSpc>
                <a:spcPct val="110000"/>
              </a:lnSpc>
              <a:spcBef>
                <a:spcPts val="0"/>
              </a:spcBef>
              <a:spcAft>
                <a:spcPts val="0"/>
              </a:spcAft>
              <a:buSzPts val="1300"/>
              <a:buFont typeface="Merriweather"/>
              <a:buChar char="●"/>
            </a:pPr>
            <a:r>
              <a:rPr b="1" lang="nl">
                <a:latin typeface="Merriweather"/>
                <a:ea typeface="Merriweather"/>
                <a:cs typeface="Merriweather"/>
                <a:sym typeface="Merriweather"/>
              </a:rPr>
              <a:t>Veranderlijk</a:t>
            </a:r>
            <a:endParaRPr b="1">
              <a:latin typeface="Merriweather"/>
              <a:ea typeface="Merriweather"/>
              <a:cs typeface="Merriweather"/>
              <a:sym typeface="Merriweather"/>
            </a:endParaRPr>
          </a:p>
          <a:p>
            <a:pPr indent="0" lvl="0" marL="457200" rtl="0" algn="l">
              <a:lnSpc>
                <a:spcPct val="110000"/>
              </a:lnSpc>
              <a:spcBef>
                <a:spcPts val="1200"/>
              </a:spcBef>
              <a:spcAft>
                <a:spcPts val="1200"/>
              </a:spcAft>
              <a:buNone/>
            </a:pPr>
            <a:r>
              <a:t/>
            </a:r>
            <a:endParaRPr b="1">
              <a:latin typeface="Merriweather"/>
              <a:ea typeface="Merriweather"/>
              <a:cs typeface="Merriweather"/>
              <a:sym typeface="Merriweathe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8"/>
          <p:cNvSpPr txBox="1"/>
          <p:nvPr>
            <p:ph idx="4294967295" type="title"/>
          </p:nvPr>
        </p:nvSpPr>
        <p:spPr>
          <a:xfrm>
            <a:off x="632175" y="356650"/>
            <a:ext cx="6902700" cy="72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nl" sz="2400">
                <a:solidFill>
                  <a:schemeClr val="dk2"/>
                </a:solidFill>
                <a:latin typeface="Merriweather"/>
                <a:ea typeface="Merriweather"/>
                <a:cs typeface="Merriweather"/>
                <a:sym typeface="Merriweather"/>
              </a:rPr>
              <a:t>Rol van therapie</a:t>
            </a:r>
            <a:endParaRPr b="1" sz="2400">
              <a:solidFill>
                <a:schemeClr val="dk2"/>
              </a:solidFill>
              <a:latin typeface="Merriweather"/>
              <a:ea typeface="Merriweather"/>
              <a:cs typeface="Merriweather"/>
              <a:sym typeface="Merriweather"/>
            </a:endParaRPr>
          </a:p>
        </p:txBody>
      </p:sp>
      <p:sp>
        <p:nvSpPr>
          <p:cNvPr id="405" name="Google Shape;405;p48"/>
          <p:cNvSpPr txBox="1"/>
          <p:nvPr>
            <p:ph idx="4294967295" type="subTitle"/>
          </p:nvPr>
        </p:nvSpPr>
        <p:spPr>
          <a:xfrm>
            <a:off x="632175" y="1159750"/>
            <a:ext cx="3763800" cy="28275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Font typeface="Merriweather"/>
              <a:buChar char="●"/>
            </a:pPr>
            <a:r>
              <a:rPr b="1" lang="nl">
                <a:latin typeface="Merriweather"/>
                <a:ea typeface="Merriweather"/>
                <a:cs typeface="Merriweather"/>
                <a:sym typeface="Merriweather"/>
              </a:rPr>
              <a:t>Emotionele ondersteuning</a:t>
            </a:r>
            <a:endParaRPr b="1">
              <a:latin typeface="Merriweather"/>
              <a:ea typeface="Merriweather"/>
              <a:cs typeface="Merriweather"/>
              <a:sym typeface="Merriweather"/>
            </a:endParaRPr>
          </a:p>
          <a:p>
            <a:pPr indent="-311150" lvl="0" marL="457200" rtl="0" algn="l">
              <a:spcBef>
                <a:spcPts val="0"/>
              </a:spcBef>
              <a:spcAft>
                <a:spcPts val="0"/>
              </a:spcAft>
              <a:buSzPts val="1300"/>
              <a:buFont typeface="Merriweather"/>
              <a:buChar char="●"/>
            </a:pPr>
            <a:r>
              <a:rPr b="1" lang="nl">
                <a:latin typeface="Merriweather"/>
                <a:ea typeface="Merriweather"/>
                <a:cs typeface="Merriweather"/>
                <a:sym typeface="Merriweather"/>
              </a:rPr>
              <a:t>Ondersteuning naasten</a:t>
            </a:r>
            <a:endParaRPr b="1">
              <a:latin typeface="Merriweather"/>
              <a:ea typeface="Merriweather"/>
              <a:cs typeface="Merriweather"/>
              <a:sym typeface="Merriweather"/>
            </a:endParaRPr>
          </a:p>
          <a:p>
            <a:pPr indent="-311150" lvl="0" marL="457200" rtl="0" algn="l">
              <a:lnSpc>
                <a:spcPct val="110000"/>
              </a:lnSpc>
              <a:spcBef>
                <a:spcPts val="0"/>
              </a:spcBef>
              <a:spcAft>
                <a:spcPts val="0"/>
              </a:spcAft>
              <a:buSzPts val="1300"/>
              <a:buFont typeface="Merriweather"/>
              <a:buChar char="●"/>
            </a:pPr>
            <a:r>
              <a:rPr b="1" lang="nl">
                <a:latin typeface="Merriweather"/>
                <a:ea typeface="Merriweather"/>
                <a:cs typeface="Merriweather"/>
                <a:sym typeface="Merriweather"/>
              </a:rPr>
              <a:t>Ontwikkelen </a:t>
            </a:r>
            <a:r>
              <a:rPr b="1" lang="nl">
                <a:latin typeface="Merriweather"/>
                <a:ea typeface="Merriweather"/>
                <a:cs typeface="Merriweather"/>
                <a:sym typeface="Merriweather"/>
              </a:rPr>
              <a:t>copingstrategieën</a:t>
            </a:r>
            <a:endParaRPr b="1">
              <a:latin typeface="Merriweather"/>
              <a:ea typeface="Merriweather"/>
              <a:cs typeface="Merriweather"/>
              <a:sym typeface="Merriweather"/>
            </a:endParaRPr>
          </a:p>
          <a:p>
            <a:pPr indent="-311150" lvl="0" marL="457200" rtl="0" algn="l">
              <a:lnSpc>
                <a:spcPct val="110000"/>
              </a:lnSpc>
              <a:spcBef>
                <a:spcPts val="0"/>
              </a:spcBef>
              <a:spcAft>
                <a:spcPts val="0"/>
              </a:spcAft>
              <a:buSzPts val="1300"/>
              <a:buFont typeface="Merriweather"/>
              <a:buChar char="●"/>
            </a:pPr>
            <a:r>
              <a:rPr b="1" lang="nl">
                <a:latin typeface="Merriweather"/>
                <a:ea typeface="Merriweather"/>
                <a:cs typeface="Merriweather"/>
                <a:sym typeface="Merriweather"/>
              </a:rPr>
              <a:t>Verwerking van het verlies</a:t>
            </a:r>
            <a:endParaRPr b="1">
              <a:latin typeface="Merriweather"/>
              <a:ea typeface="Merriweather"/>
              <a:cs typeface="Merriweather"/>
              <a:sym typeface="Merriweather"/>
            </a:endParaRPr>
          </a:p>
          <a:p>
            <a:pPr indent="-311150" lvl="0" marL="457200" rtl="0" algn="l">
              <a:lnSpc>
                <a:spcPct val="110000"/>
              </a:lnSpc>
              <a:spcBef>
                <a:spcPts val="0"/>
              </a:spcBef>
              <a:spcAft>
                <a:spcPts val="0"/>
              </a:spcAft>
              <a:buSzPts val="1300"/>
              <a:buFont typeface="Merriweather"/>
              <a:buChar char="●"/>
            </a:pPr>
            <a:r>
              <a:rPr b="1" lang="nl">
                <a:latin typeface="Merriweather"/>
                <a:ea typeface="Merriweather"/>
                <a:cs typeface="Merriweather"/>
                <a:sym typeface="Merriweather"/>
              </a:rPr>
              <a:t>Versterken veerkracht</a:t>
            </a:r>
            <a:endParaRPr b="1">
              <a:latin typeface="Merriweather"/>
              <a:ea typeface="Merriweather"/>
              <a:cs typeface="Merriweather"/>
              <a:sym typeface="Merriweather"/>
            </a:endParaRPr>
          </a:p>
          <a:p>
            <a:pPr indent="-311150" lvl="0" marL="457200" rtl="0" algn="l">
              <a:lnSpc>
                <a:spcPct val="110000"/>
              </a:lnSpc>
              <a:spcBef>
                <a:spcPts val="0"/>
              </a:spcBef>
              <a:spcAft>
                <a:spcPts val="0"/>
              </a:spcAft>
              <a:buSzPts val="1300"/>
              <a:buFont typeface="Merriweather"/>
              <a:buChar char="●"/>
            </a:pPr>
            <a:r>
              <a:rPr b="1" lang="nl">
                <a:latin typeface="Merriweather"/>
                <a:ea typeface="Merriweather"/>
                <a:cs typeface="Merriweather"/>
                <a:sym typeface="Merriweather"/>
              </a:rPr>
              <a:t>Aanleren communicatievaardigheden</a:t>
            </a:r>
            <a:endParaRPr b="1">
              <a:latin typeface="Merriweather"/>
              <a:ea typeface="Merriweather"/>
              <a:cs typeface="Merriweather"/>
              <a:sym typeface="Merriweather"/>
            </a:endParaRPr>
          </a:p>
          <a:p>
            <a:pPr indent="0" lvl="0" marL="457200" rtl="0" algn="l">
              <a:lnSpc>
                <a:spcPct val="110000"/>
              </a:lnSpc>
              <a:spcBef>
                <a:spcPts val="1200"/>
              </a:spcBef>
              <a:spcAft>
                <a:spcPts val="1200"/>
              </a:spcAft>
              <a:buNone/>
            </a:pPr>
            <a:r>
              <a:t/>
            </a:r>
            <a:endParaRPr b="1">
              <a:latin typeface="Merriweather"/>
              <a:ea typeface="Merriweather"/>
              <a:cs typeface="Merriweather"/>
              <a:sym typeface="Merriweather"/>
            </a:endParaRPr>
          </a:p>
        </p:txBody>
      </p:sp>
      <p:pic>
        <p:nvPicPr>
          <p:cNvPr id="406" name="Google Shape;406;p48"/>
          <p:cNvPicPr preferRelativeResize="0"/>
          <p:nvPr>
            <p:ph idx="2" type="pic"/>
          </p:nvPr>
        </p:nvPicPr>
        <p:blipFill rotWithShape="1">
          <a:blip r:embed="rId3">
            <a:alphaModFix/>
          </a:blip>
          <a:srcRect b="0" l="6769" r="6777" t="0"/>
          <a:stretch/>
        </p:blipFill>
        <p:spPr>
          <a:xfrm>
            <a:off x="4664675" y="1288650"/>
            <a:ext cx="3977100" cy="3066000"/>
          </a:xfrm>
          <a:prstGeom prst="roundRect">
            <a:avLst>
              <a:gd fmla="val 16667" name="adj"/>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9"/>
          <p:cNvSpPr txBox="1"/>
          <p:nvPr>
            <p:ph idx="1" type="body"/>
          </p:nvPr>
        </p:nvSpPr>
        <p:spPr>
          <a:xfrm>
            <a:off x="727200" y="898050"/>
            <a:ext cx="6308400" cy="265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nl" sz="2400">
                <a:latin typeface="Merriweather"/>
                <a:ea typeface="Merriweather"/>
                <a:cs typeface="Merriweather"/>
                <a:sym typeface="Merriweather"/>
              </a:rPr>
              <a:t>‘Bepaalde aspecten van de realiteit kunnen worden veranderd, andere niet’</a:t>
            </a:r>
            <a:endParaRPr b="1" sz="2400">
              <a:latin typeface="Merriweather"/>
              <a:ea typeface="Merriweather"/>
              <a:cs typeface="Merriweather"/>
              <a:sym typeface="Merriweather"/>
            </a:endParaRPr>
          </a:p>
        </p:txBody>
      </p:sp>
      <p:pic>
        <p:nvPicPr>
          <p:cNvPr id="412" name="Google Shape;412;p49"/>
          <p:cNvPicPr preferRelativeResize="0"/>
          <p:nvPr>
            <p:ph idx="2" type="pic"/>
          </p:nvPr>
        </p:nvPicPr>
        <p:blipFill rotWithShape="1">
          <a:blip r:embed="rId3">
            <a:alphaModFix/>
          </a:blip>
          <a:srcRect b="0" l="7185" r="7176" t="0"/>
          <a:stretch/>
        </p:blipFill>
        <p:spPr>
          <a:xfrm>
            <a:off x="2043150" y="2027400"/>
            <a:ext cx="4542600" cy="2652300"/>
          </a:xfrm>
          <a:prstGeom prst="roundRect">
            <a:avLst>
              <a:gd fmla="val 16667" name="adj"/>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id="417" name="Google Shape;417;p50"/>
          <p:cNvPicPr preferRelativeResize="0"/>
          <p:nvPr>
            <p:ph idx="2" type="pic"/>
          </p:nvPr>
        </p:nvPicPr>
        <p:blipFill rotWithShape="1">
          <a:blip r:embed="rId3">
            <a:alphaModFix/>
          </a:blip>
          <a:srcRect b="0" l="4564" r="3414" t="0"/>
          <a:stretch/>
        </p:blipFill>
        <p:spPr>
          <a:xfrm>
            <a:off x="2402550" y="1482000"/>
            <a:ext cx="4338900" cy="3142500"/>
          </a:xfrm>
          <a:prstGeom prst="roundRect">
            <a:avLst>
              <a:gd fmla="val 16667" name="adj"/>
            </a:avLst>
          </a:prstGeom>
          <a:noFill/>
          <a:ln>
            <a:noFill/>
          </a:ln>
          <a:effectLst>
            <a:outerShdw blurRad="57150" rotWithShape="0" algn="bl" dir="5400000" dist="19050">
              <a:srgbClr val="000000">
                <a:alpha val="50000"/>
              </a:srgbClr>
            </a:outerShdw>
          </a:effectLst>
        </p:spPr>
      </p:pic>
      <p:sp>
        <p:nvSpPr>
          <p:cNvPr id="418" name="Google Shape;418;p50"/>
          <p:cNvSpPr txBox="1"/>
          <p:nvPr>
            <p:ph type="title"/>
          </p:nvPr>
        </p:nvSpPr>
        <p:spPr>
          <a:xfrm>
            <a:off x="383075" y="345025"/>
            <a:ext cx="7753500" cy="63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nl">
                <a:solidFill>
                  <a:schemeClr val="dk2"/>
                </a:solidFill>
                <a:latin typeface="Merriweather"/>
                <a:ea typeface="Merriweather"/>
                <a:cs typeface="Merriweather"/>
                <a:sym typeface="Merriweather"/>
              </a:rPr>
              <a:t>Onverwachte impact</a:t>
            </a:r>
            <a:endParaRPr b="1">
              <a:solidFill>
                <a:schemeClr val="dk2"/>
              </a:solidFill>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3"/>
          <p:cNvSpPr txBox="1"/>
          <p:nvPr>
            <p:ph type="title"/>
          </p:nvPr>
        </p:nvSpPr>
        <p:spPr>
          <a:xfrm>
            <a:off x="632175" y="394250"/>
            <a:ext cx="7679700" cy="726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nl" sz="2400">
                <a:solidFill>
                  <a:schemeClr val="dk2"/>
                </a:solidFill>
                <a:latin typeface="Merriweather"/>
                <a:ea typeface="Merriweather"/>
                <a:cs typeface="Merriweather"/>
                <a:sym typeface="Merriweather"/>
              </a:rPr>
              <a:t>Even vooraf…</a:t>
            </a:r>
            <a:endParaRPr b="1" sz="2400">
              <a:solidFill>
                <a:schemeClr val="dk2"/>
              </a:solidFill>
              <a:latin typeface="Merriweather"/>
              <a:ea typeface="Merriweather"/>
              <a:cs typeface="Merriweather"/>
              <a:sym typeface="Merriweather"/>
            </a:endParaRPr>
          </a:p>
        </p:txBody>
      </p:sp>
      <p:pic>
        <p:nvPicPr>
          <p:cNvPr id="305" name="Google Shape;305;p33"/>
          <p:cNvPicPr preferRelativeResize="0"/>
          <p:nvPr>
            <p:ph idx="2" type="pic"/>
          </p:nvPr>
        </p:nvPicPr>
        <p:blipFill rotWithShape="1">
          <a:blip r:embed="rId3">
            <a:alphaModFix amt="98000"/>
          </a:blip>
          <a:srcRect b="6301" l="0" r="0" t="6293"/>
          <a:stretch/>
        </p:blipFill>
        <p:spPr>
          <a:xfrm>
            <a:off x="1277025" y="1432775"/>
            <a:ext cx="6390000" cy="2888100"/>
          </a:xfrm>
          <a:prstGeom prst="roundRect">
            <a:avLst>
              <a:gd fmla="val 16667" name="adj"/>
            </a:avLst>
          </a:prstGeom>
          <a:noFill/>
          <a:ln>
            <a:noFill/>
          </a:ln>
          <a:effectLst>
            <a:outerShdw blurRad="57150" rotWithShape="0" algn="bl" dir="16980000" dist="19050">
              <a:srgbClr val="000000">
                <a:alpha val="50000"/>
              </a:srgbClr>
            </a:outerShdw>
          </a:effectLst>
        </p:spPr>
      </p:pic>
      <p:sp>
        <p:nvSpPr>
          <p:cNvPr id="306" name="Google Shape;306;p33"/>
          <p:cNvSpPr txBox="1"/>
          <p:nvPr/>
        </p:nvSpPr>
        <p:spPr>
          <a:xfrm>
            <a:off x="3961875" y="3707025"/>
            <a:ext cx="44484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Inter"/>
              <a:ea typeface="Inter"/>
              <a:cs typeface="Inter"/>
              <a:sym typeface="Inte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1"/>
          <p:cNvSpPr txBox="1"/>
          <p:nvPr>
            <p:ph type="title"/>
          </p:nvPr>
        </p:nvSpPr>
        <p:spPr>
          <a:xfrm>
            <a:off x="383075" y="345025"/>
            <a:ext cx="7753500" cy="63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nl">
                <a:solidFill>
                  <a:schemeClr val="dk2"/>
                </a:solidFill>
                <a:latin typeface="Merriweather"/>
                <a:ea typeface="Merriweather"/>
                <a:cs typeface="Merriweather"/>
                <a:sym typeface="Merriweather"/>
              </a:rPr>
              <a:t>Angst voor de toekomst</a:t>
            </a:r>
            <a:endParaRPr b="1">
              <a:solidFill>
                <a:schemeClr val="dk2"/>
              </a:solidFill>
              <a:latin typeface="Merriweather"/>
              <a:ea typeface="Merriweather"/>
              <a:cs typeface="Merriweather"/>
              <a:sym typeface="Merriweather"/>
            </a:endParaRPr>
          </a:p>
        </p:txBody>
      </p:sp>
      <p:pic>
        <p:nvPicPr>
          <p:cNvPr id="424" name="Google Shape;424;p51"/>
          <p:cNvPicPr preferRelativeResize="0"/>
          <p:nvPr>
            <p:ph idx="2" type="pic"/>
          </p:nvPr>
        </p:nvPicPr>
        <p:blipFill rotWithShape="1">
          <a:blip r:embed="rId3">
            <a:alphaModFix/>
          </a:blip>
          <a:srcRect b="0" l="3984" r="3993" t="0"/>
          <a:stretch/>
        </p:blipFill>
        <p:spPr>
          <a:xfrm>
            <a:off x="2402550" y="1482000"/>
            <a:ext cx="4338900" cy="3142500"/>
          </a:xfrm>
          <a:prstGeom prst="roundRect">
            <a:avLst>
              <a:gd fmla="val 16667" name="adj"/>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2"/>
          <p:cNvSpPr txBox="1"/>
          <p:nvPr>
            <p:ph idx="4294967295" type="subTitle"/>
          </p:nvPr>
        </p:nvSpPr>
        <p:spPr>
          <a:xfrm>
            <a:off x="410450" y="1159750"/>
            <a:ext cx="3875400" cy="28275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Font typeface="Merriweather"/>
              <a:buChar char="●"/>
            </a:pPr>
            <a:r>
              <a:rPr b="1" lang="nl">
                <a:latin typeface="Merriweather"/>
                <a:ea typeface="Merriweather"/>
                <a:cs typeface="Merriweather"/>
                <a:sym typeface="Merriweather"/>
              </a:rPr>
              <a:t>Focussen op het hier en nu brengt rust</a:t>
            </a:r>
            <a:endParaRPr b="1">
              <a:latin typeface="Merriweather"/>
              <a:ea typeface="Merriweather"/>
              <a:cs typeface="Merriweather"/>
              <a:sym typeface="Merriweather"/>
            </a:endParaRPr>
          </a:p>
          <a:p>
            <a:pPr indent="-311150" lvl="0" marL="457200" rtl="0" algn="l">
              <a:spcBef>
                <a:spcPts val="0"/>
              </a:spcBef>
              <a:spcAft>
                <a:spcPts val="0"/>
              </a:spcAft>
              <a:buSzPts val="1300"/>
              <a:buFont typeface="Merriweather"/>
              <a:buChar char="●"/>
            </a:pPr>
            <a:r>
              <a:rPr b="1" lang="nl">
                <a:latin typeface="Merriweather"/>
                <a:ea typeface="Merriweather"/>
                <a:cs typeface="Merriweather"/>
                <a:sym typeface="Merriweather"/>
              </a:rPr>
              <a:t>Comfort is cruciaal</a:t>
            </a:r>
            <a:endParaRPr b="1">
              <a:latin typeface="Merriweather"/>
              <a:ea typeface="Merriweather"/>
              <a:cs typeface="Merriweather"/>
              <a:sym typeface="Merriweather"/>
            </a:endParaRPr>
          </a:p>
          <a:p>
            <a:pPr indent="-311150" lvl="0" marL="457200" rtl="0" algn="l">
              <a:spcBef>
                <a:spcPts val="0"/>
              </a:spcBef>
              <a:spcAft>
                <a:spcPts val="0"/>
              </a:spcAft>
              <a:buSzPts val="1300"/>
              <a:buFont typeface="Merriweather"/>
              <a:buChar char="●"/>
            </a:pPr>
            <a:r>
              <a:rPr b="1" lang="nl">
                <a:latin typeface="Merriweather"/>
                <a:ea typeface="Merriweather"/>
                <a:cs typeface="Merriweather"/>
                <a:sym typeface="Merriweather"/>
              </a:rPr>
              <a:t>Adem als anker</a:t>
            </a:r>
            <a:endParaRPr b="1">
              <a:latin typeface="Merriweather"/>
              <a:ea typeface="Merriweather"/>
              <a:cs typeface="Merriweather"/>
              <a:sym typeface="Merriweather"/>
            </a:endParaRPr>
          </a:p>
          <a:p>
            <a:pPr indent="-311150" lvl="0" marL="457200" rtl="0" algn="l">
              <a:spcBef>
                <a:spcPts val="0"/>
              </a:spcBef>
              <a:spcAft>
                <a:spcPts val="0"/>
              </a:spcAft>
              <a:buSzPts val="1300"/>
              <a:buFont typeface="Merriweather"/>
              <a:buChar char="●"/>
            </a:pPr>
            <a:r>
              <a:rPr b="1" lang="nl">
                <a:latin typeface="Merriweather"/>
                <a:ea typeface="Merriweather"/>
                <a:cs typeface="Merriweather"/>
                <a:sym typeface="Merriweather"/>
              </a:rPr>
              <a:t>Tevreden zijn met het huidige moment </a:t>
            </a:r>
            <a:endParaRPr b="1">
              <a:latin typeface="Merriweather"/>
              <a:ea typeface="Merriweather"/>
              <a:cs typeface="Merriweather"/>
              <a:sym typeface="Merriweather"/>
            </a:endParaRPr>
          </a:p>
        </p:txBody>
      </p:sp>
      <p:sp>
        <p:nvSpPr>
          <p:cNvPr id="430" name="Google Shape;430;p52"/>
          <p:cNvSpPr txBox="1"/>
          <p:nvPr>
            <p:ph idx="4294967295" type="title"/>
          </p:nvPr>
        </p:nvSpPr>
        <p:spPr>
          <a:xfrm>
            <a:off x="410450" y="401725"/>
            <a:ext cx="6653700" cy="42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nl" sz="2420">
                <a:solidFill>
                  <a:schemeClr val="dk2"/>
                </a:solidFill>
                <a:latin typeface="Merriweather"/>
                <a:ea typeface="Merriweather"/>
                <a:cs typeface="Merriweather"/>
                <a:sym typeface="Merriweather"/>
              </a:rPr>
              <a:t>Vrede vinden</a:t>
            </a:r>
            <a:endParaRPr b="1" sz="2420">
              <a:solidFill>
                <a:schemeClr val="dk2"/>
              </a:solidFill>
              <a:latin typeface="Merriweather"/>
              <a:ea typeface="Merriweather"/>
              <a:cs typeface="Merriweather"/>
              <a:sym typeface="Merriweather"/>
            </a:endParaRPr>
          </a:p>
        </p:txBody>
      </p:sp>
      <p:pic>
        <p:nvPicPr>
          <p:cNvPr id="431" name="Google Shape;431;p52"/>
          <p:cNvPicPr preferRelativeResize="0"/>
          <p:nvPr>
            <p:ph idx="2" type="pic"/>
          </p:nvPr>
        </p:nvPicPr>
        <p:blipFill rotWithShape="1">
          <a:blip r:embed="rId3">
            <a:alphaModFix/>
          </a:blip>
          <a:srcRect b="0" l="12946" r="12946" t="0"/>
          <a:stretch/>
        </p:blipFill>
        <p:spPr>
          <a:xfrm>
            <a:off x="4664675" y="1288650"/>
            <a:ext cx="3977100" cy="3066000"/>
          </a:xfrm>
          <a:prstGeom prst="roundRect">
            <a:avLst>
              <a:gd fmla="val 16667" name="adj"/>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3"/>
          <p:cNvSpPr txBox="1"/>
          <p:nvPr>
            <p:ph idx="1" type="body"/>
          </p:nvPr>
        </p:nvSpPr>
        <p:spPr>
          <a:xfrm>
            <a:off x="572025" y="997400"/>
            <a:ext cx="6256800" cy="265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nl" sz="2400">
                <a:latin typeface="Merriweather"/>
                <a:ea typeface="Merriweather"/>
                <a:cs typeface="Merriweather"/>
                <a:sym typeface="Merriweather"/>
              </a:rPr>
              <a:t>‘Verandering is er altijd, continuïteit ook’</a:t>
            </a:r>
            <a:endParaRPr b="1" i="1" sz="2400">
              <a:latin typeface="Merriweather"/>
              <a:ea typeface="Merriweather"/>
              <a:cs typeface="Merriweather"/>
              <a:sym typeface="Merriweather"/>
            </a:endParaRPr>
          </a:p>
        </p:txBody>
      </p:sp>
      <p:pic>
        <p:nvPicPr>
          <p:cNvPr id="437" name="Google Shape;437;p53"/>
          <p:cNvPicPr preferRelativeResize="0"/>
          <p:nvPr>
            <p:ph idx="2" type="pic"/>
          </p:nvPr>
        </p:nvPicPr>
        <p:blipFill rotWithShape="1">
          <a:blip r:embed="rId3">
            <a:alphaModFix/>
          </a:blip>
          <a:srcRect b="0" l="4379" r="4379" t="0"/>
          <a:stretch/>
        </p:blipFill>
        <p:spPr>
          <a:xfrm>
            <a:off x="2201700" y="1752650"/>
            <a:ext cx="4740600" cy="3012000"/>
          </a:xfrm>
          <a:prstGeom prst="roundRect">
            <a:avLst>
              <a:gd fmla="val 16667" name="adj"/>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id="442" name="Google Shape;442;p54"/>
          <p:cNvPicPr preferRelativeResize="0"/>
          <p:nvPr>
            <p:ph idx="2" type="pic"/>
          </p:nvPr>
        </p:nvPicPr>
        <p:blipFill rotWithShape="1">
          <a:blip r:embed="rId3">
            <a:alphaModFix/>
          </a:blip>
          <a:srcRect b="0" l="23866" r="3257" t="0"/>
          <a:stretch/>
        </p:blipFill>
        <p:spPr>
          <a:xfrm>
            <a:off x="4876000" y="1218200"/>
            <a:ext cx="3804300" cy="3522600"/>
          </a:xfrm>
          <a:prstGeom prst="roundRect">
            <a:avLst>
              <a:gd fmla="val 16667" name="adj"/>
            </a:avLst>
          </a:prstGeom>
          <a:noFill/>
          <a:ln>
            <a:noFill/>
          </a:ln>
          <a:effectLst>
            <a:outerShdw blurRad="57150" rotWithShape="0" algn="bl" dir="5400000" dist="19050">
              <a:srgbClr val="000000">
                <a:alpha val="50000"/>
              </a:srgbClr>
            </a:outerShdw>
          </a:effectLst>
        </p:spPr>
      </p:pic>
      <p:sp>
        <p:nvSpPr>
          <p:cNvPr id="443" name="Google Shape;443;p54"/>
          <p:cNvSpPr txBox="1"/>
          <p:nvPr>
            <p:ph idx="4294967295" type="title"/>
          </p:nvPr>
        </p:nvSpPr>
        <p:spPr>
          <a:xfrm>
            <a:off x="563650" y="347300"/>
            <a:ext cx="5835600" cy="65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sz="2400">
                <a:solidFill>
                  <a:schemeClr val="dk2"/>
                </a:solidFill>
                <a:latin typeface="Merriweather"/>
                <a:ea typeface="Merriweather"/>
                <a:cs typeface="Merriweather"/>
                <a:sym typeface="Merriweather"/>
              </a:rPr>
              <a:t>Gebruik van dagelijkse structuur</a:t>
            </a:r>
            <a:endParaRPr b="1" sz="2400">
              <a:solidFill>
                <a:schemeClr val="dk2"/>
              </a:solidFill>
              <a:latin typeface="Merriweather"/>
              <a:ea typeface="Merriweather"/>
              <a:cs typeface="Merriweather"/>
              <a:sym typeface="Merriweather"/>
            </a:endParaRPr>
          </a:p>
        </p:txBody>
      </p:sp>
      <p:sp>
        <p:nvSpPr>
          <p:cNvPr id="444" name="Google Shape;444;p54"/>
          <p:cNvSpPr txBox="1"/>
          <p:nvPr>
            <p:ph idx="4294967295" type="subTitle"/>
          </p:nvPr>
        </p:nvSpPr>
        <p:spPr>
          <a:xfrm>
            <a:off x="563650" y="1575625"/>
            <a:ext cx="3589800" cy="2742300"/>
          </a:xfrm>
          <a:prstGeom prst="rect">
            <a:avLst/>
          </a:prstGeom>
        </p:spPr>
        <p:txBody>
          <a:bodyPr anchorCtr="0" anchor="t" bIns="91425" lIns="91425" spcFirstLastPara="1" rIns="91425" wrap="square" tIns="91425">
            <a:normAutofit/>
          </a:bodyPr>
          <a:lstStyle/>
          <a:p>
            <a:pPr indent="-311150" lvl="0" marL="457200" rtl="0" algn="l">
              <a:lnSpc>
                <a:spcPct val="110000"/>
              </a:lnSpc>
              <a:spcBef>
                <a:spcPts val="0"/>
              </a:spcBef>
              <a:spcAft>
                <a:spcPts val="0"/>
              </a:spcAft>
              <a:buSzPts val="1300"/>
              <a:buFont typeface="Merriweather"/>
              <a:buChar char="●"/>
            </a:pPr>
            <a:r>
              <a:rPr b="1" lang="nl">
                <a:latin typeface="Merriweather"/>
                <a:ea typeface="Merriweather"/>
                <a:cs typeface="Merriweather"/>
                <a:sym typeface="Merriweather"/>
              </a:rPr>
              <a:t>Energiegevers vs energievreters</a:t>
            </a:r>
            <a:endParaRPr b="1">
              <a:latin typeface="Merriweather"/>
              <a:ea typeface="Merriweather"/>
              <a:cs typeface="Merriweather"/>
              <a:sym typeface="Merriweather"/>
            </a:endParaRPr>
          </a:p>
          <a:p>
            <a:pPr indent="-311150" lvl="0" marL="457200" rtl="0" algn="l">
              <a:lnSpc>
                <a:spcPct val="110000"/>
              </a:lnSpc>
              <a:spcBef>
                <a:spcPts val="0"/>
              </a:spcBef>
              <a:spcAft>
                <a:spcPts val="0"/>
              </a:spcAft>
              <a:buSzPts val="1300"/>
              <a:buFont typeface="Merriweather"/>
              <a:buChar char="●"/>
            </a:pPr>
            <a:r>
              <a:rPr b="1" lang="nl">
                <a:latin typeface="Merriweather"/>
                <a:ea typeface="Merriweather"/>
                <a:cs typeface="Merriweather"/>
                <a:sym typeface="Merriweather"/>
              </a:rPr>
              <a:t>Realistische planning</a:t>
            </a:r>
            <a:endParaRPr b="1">
              <a:latin typeface="Merriweather"/>
              <a:ea typeface="Merriweather"/>
              <a:cs typeface="Merriweather"/>
              <a:sym typeface="Merriweather"/>
            </a:endParaRPr>
          </a:p>
          <a:p>
            <a:pPr indent="-311150" lvl="0" marL="457200" rtl="0" algn="l">
              <a:lnSpc>
                <a:spcPct val="110000"/>
              </a:lnSpc>
              <a:spcBef>
                <a:spcPts val="0"/>
              </a:spcBef>
              <a:spcAft>
                <a:spcPts val="0"/>
              </a:spcAft>
              <a:buSzPts val="1300"/>
              <a:buFont typeface="Merriweather"/>
              <a:buChar char="●"/>
            </a:pPr>
            <a:r>
              <a:rPr b="1" lang="nl">
                <a:latin typeface="Merriweather"/>
                <a:ea typeface="Merriweather"/>
                <a:cs typeface="Merriweather"/>
                <a:sym typeface="Merriweather"/>
              </a:rPr>
              <a:t>Na inspanning volgt ontspanning</a:t>
            </a:r>
            <a:endParaRPr b="1">
              <a:latin typeface="Merriweather"/>
              <a:ea typeface="Merriweather"/>
              <a:cs typeface="Merriweather"/>
              <a:sym typeface="Merriweather"/>
            </a:endParaRPr>
          </a:p>
          <a:p>
            <a:pPr indent="-311150" lvl="0" marL="457200" rtl="0" algn="l">
              <a:lnSpc>
                <a:spcPct val="110000"/>
              </a:lnSpc>
              <a:spcBef>
                <a:spcPts val="0"/>
              </a:spcBef>
              <a:spcAft>
                <a:spcPts val="0"/>
              </a:spcAft>
              <a:buSzPts val="1300"/>
              <a:buFont typeface="Merriweather"/>
              <a:buChar char="●"/>
            </a:pPr>
            <a:r>
              <a:rPr b="1" lang="nl">
                <a:latin typeface="Merriweather"/>
                <a:ea typeface="Merriweather"/>
                <a:cs typeface="Merriweather"/>
                <a:sym typeface="Merriweather"/>
              </a:rPr>
              <a:t>Doseren</a:t>
            </a:r>
            <a:endParaRPr b="1">
              <a:latin typeface="Merriweather"/>
              <a:ea typeface="Merriweather"/>
              <a:cs typeface="Merriweather"/>
              <a:sym typeface="Merriweather"/>
            </a:endParaRPr>
          </a:p>
          <a:p>
            <a:pPr indent="-311150" lvl="0" marL="457200" rtl="0" algn="l">
              <a:lnSpc>
                <a:spcPct val="110000"/>
              </a:lnSpc>
              <a:spcBef>
                <a:spcPts val="0"/>
              </a:spcBef>
              <a:spcAft>
                <a:spcPts val="0"/>
              </a:spcAft>
              <a:buSzPts val="1300"/>
              <a:buFont typeface="Merriweather"/>
              <a:buChar char="●"/>
            </a:pPr>
            <a:r>
              <a:rPr b="1" lang="nl">
                <a:latin typeface="Merriweather"/>
                <a:ea typeface="Merriweather"/>
                <a:cs typeface="Merriweather"/>
                <a:sym typeface="Merriweather"/>
              </a:rPr>
              <a:t>Voldoende beweging, voldoende rust</a:t>
            </a:r>
            <a:endParaRPr b="1">
              <a:latin typeface="Merriweather"/>
              <a:ea typeface="Merriweather"/>
              <a:cs typeface="Merriweather"/>
              <a:sym typeface="Merriweathe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5"/>
          <p:cNvSpPr txBox="1"/>
          <p:nvPr>
            <p:ph type="title"/>
          </p:nvPr>
        </p:nvSpPr>
        <p:spPr>
          <a:xfrm>
            <a:off x="632175" y="812400"/>
            <a:ext cx="7679700" cy="726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i="1" lang="nl" sz="2400">
                <a:solidFill>
                  <a:schemeClr val="dk2"/>
                </a:solidFill>
                <a:latin typeface="Merriweather"/>
                <a:ea typeface="Merriweather"/>
                <a:cs typeface="Merriweather"/>
                <a:sym typeface="Merriweather"/>
              </a:rPr>
              <a:t>‘</a:t>
            </a:r>
            <a:r>
              <a:rPr b="1" i="1" lang="nl" sz="2400">
                <a:solidFill>
                  <a:schemeClr val="dk2"/>
                </a:solidFill>
                <a:latin typeface="Merriweather"/>
                <a:ea typeface="Merriweather"/>
                <a:cs typeface="Merriweather"/>
                <a:sym typeface="Merriweather"/>
              </a:rPr>
              <a:t>Wat je aandacht geeft, groeit’</a:t>
            </a:r>
            <a:endParaRPr b="1" i="1" sz="2400">
              <a:solidFill>
                <a:schemeClr val="dk2"/>
              </a:solidFill>
              <a:latin typeface="Merriweather"/>
              <a:ea typeface="Merriweather"/>
              <a:cs typeface="Merriweather"/>
              <a:sym typeface="Merriweather"/>
            </a:endParaRPr>
          </a:p>
        </p:txBody>
      </p:sp>
      <p:pic>
        <p:nvPicPr>
          <p:cNvPr id="450" name="Google Shape;450;p55"/>
          <p:cNvPicPr preferRelativeResize="0"/>
          <p:nvPr>
            <p:ph idx="2" type="pic"/>
          </p:nvPr>
        </p:nvPicPr>
        <p:blipFill rotWithShape="1">
          <a:blip r:embed="rId3">
            <a:alphaModFix/>
          </a:blip>
          <a:srcRect b="258" l="0" r="0" t="258"/>
          <a:stretch/>
        </p:blipFill>
        <p:spPr>
          <a:xfrm>
            <a:off x="2333700" y="1717343"/>
            <a:ext cx="4476600" cy="2968200"/>
          </a:xfrm>
          <a:prstGeom prst="roundRect">
            <a:avLst>
              <a:gd fmla="val 16667" name="adj"/>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6"/>
          <p:cNvSpPr txBox="1"/>
          <p:nvPr>
            <p:ph idx="1" type="body"/>
          </p:nvPr>
        </p:nvSpPr>
        <p:spPr>
          <a:xfrm>
            <a:off x="501900" y="479950"/>
            <a:ext cx="5520900" cy="265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i="1" sz="2400">
              <a:latin typeface="Merriweather"/>
              <a:ea typeface="Merriweather"/>
              <a:cs typeface="Merriweather"/>
              <a:sym typeface="Merriweather"/>
            </a:endParaRPr>
          </a:p>
          <a:p>
            <a:pPr indent="0" lvl="0" marL="0" rtl="0" algn="l">
              <a:spcBef>
                <a:spcPts val="0"/>
              </a:spcBef>
              <a:spcAft>
                <a:spcPts val="0"/>
              </a:spcAft>
              <a:buNone/>
            </a:pPr>
            <a:r>
              <a:rPr b="1" i="1" lang="nl" sz="2400">
                <a:latin typeface="Merriweather"/>
                <a:ea typeface="Merriweather"/>
                <a:cs typeface="Merriweather"/>
                <a:sym typeface="Merriweather"/>
              </a:rPr>
              <a:t> ‘Een stap met een keer’</a:t>
            </a:r>
            <a:endParaRPr b="1" i="1" sz="2400">
              <a:latin typeface="Merriweather"/>
              <a:ea typeface="Merriweather"/>
              <a:cs typeface="Merriweather"/>
              <a:sym typeface="Merriweather"/>
            </a:endParaRPr>
          </a:p>
        </p:txBody>
      </p:sp>
      <p:pic>
        <p:nvPicPr>
          <p:cNvPr id="456" name="Google Shape;456;p56"/>
          <p:cNvPicPr preferRelativeResize="0"/>
          <p:nvPr>
            <p:ph idx="2" type="pic"/>
          </p:nvPr>
        </p:nvPicPr>
        <p:blipFill rotWithShape="1">
          <a:blip r:embed="rId3">
            <a:alphaModFix/>
          </a:blip>
          <a:srcRect b="0" l="1559" r="1550" t="0"/>
          <a:stretch/>
        </p:blipFill>
        <p:spPr>
          <a:xfrm>
            <a:off x="1811550" y="1624675"/>
            <a:ext cx="5520900" cy="3194100"/>
          </a:xfrm>
          <a:prstGeom prst="roundRect">
            <a:avLst>
              <a:gd fmla="val 16667" name="adj"/>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57"/>
          <p:cNvSpPr txBox="1"/>
          <p:nvPr>
            <p:ph type="title"/>
          </p:nvPr>
        </p:nvSpPr>
        <p:spPr>
          <a:xfrm>
            <a:off x="632175" y="797050"/>
            <a:ext cx="7679700" cy="726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nl" sz="2400">
                <a:solidFill>
                  <a:schemeClr val="dk2"/>
                </a:solidFill>
                <a:latin typeface="Merriweather"/>
                <a:ea typeface="Merriweather"/>
                <a:cs typeface="Merriweather"/>
                <a:sym typeface="Merriweather"/>
              </a:rPr>
              <a:t>De sprinkhaan en de mieren</a:t>
            </a:r>
            <a:endParaRPr b="1" sz="2400">
              <a:solidFill>
                <a:schemeClr val="dk2"/>
              </a:solidFill>
              <a:latin typeface="Merriweather"/>
              <a:ea typeface="Merriweather"/>
              <a:cs typeface="Merriweather"/>
              <a:sym typeface="Merriweather"/>
            </a:endParaRPr>
          </a:p>
        </p:txBody>
      </p:sp>
      <p:pic>
        <p:nvPicPr>
          <p:cNvPr id="462" name="Google Shape;462;p57"/>
          <p:cNvPicPr preferRelativeResize="0"/>
          <p:nvPr>
            <p:ph idx="2" type="pic"/>
          </p:nvPr>
        </p:nvPicPr>
        <p:blipFill rotWithShape="1">
          <a:blip r:embed="rId3">
            <a:alphaModFix/>
          </a:blip>
          <a:srcRect b="19354" l="0" r="0" t="9878"/>
          <a:stretch/>
        </p:blipFill>
        <p:spPr>
          <a:xfrm>
            <a:off x="1377000" y="1685100"/>
            <a:ext cx="6390000" cy="2888100"/>
          </a:xfrm>
          <a:prstGeom prst="roundRect">
            <a:avLst>
              <a:gd fmla="val 16667" name="adj"/>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58"/>
          <p:cNvSpPr txBox="1"/>
          <p:nvPr>
            <p:ph type="title"/>
          </p:nvPr>
        </p:nvSpPr>
        <p:spPr>
          <a:xfrm>
            <a:off x="337325" y="1744450"/>
            <a:ext cx="8083200" cy="72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nl" sz="2400">
                <a:solidFill>
                  <a:schemeClr val="dk2"/>
                </a:solidFill>
                <a:latin typeface="Merriweather"/>
                <a:ea typeface="Merriweather"/>
                <a:cs typeface="Merriweather"/>
                <a:sym typeface="Merriweather"/>
              </a:rPr>
              <a:t>Vragen?</a:t>
            </a:r>
            <a:endParaRPr b="1" sz="2400">
              <a:solidFill>
                <a:schemeClr val="dk2"/>
              </a:solidFill>
              <a:latin typeface="Merriweather"/>
              <a:ea typeface="Merriweather"/>
              <a:cs typeface="Merriweather"/>
              <a:sym typeface="Merriweather"/>
            </a:endParaRPr>
          </a:p>
        </p:txBody>
      </p:sp>
      <p:pic>
        <p:nvPicPr>
          <p:cNvPr id="468" name="Google Shape;468;p58"/>
          <p:cNvPicPr preferRelativeResize="0"/>
          <p:nvPr/>
        </p:nvPicPr>
        <p:blipFill rotWithShape="1">
          <a:blip r:embed="rId3">
            <a:alphaModFix/>
          </a:blip>
          <a:srcRect b="2543" l="0" r="0" t="0"/>
          <a:stretch/>
        </p:blipFill>
        <p:spPr>
          <a:xfrm>
            <a:off x="1525075" y="2709175"/>
            <a:ext cx="5707699" cy="1855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4"/>
          <p:cNvSpPr txBox="1"/>
          <p:nvPr>
            <p:ph idx="1" type="subTitle"/>
          </p:nvPr>
        </p:nvSpPr>
        <p:spPr>
          <a:xfrm>
            <a:off x="383075" y="1299800"/>
            <a:ext cx="2469000" cy="407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nl" sz="1300">
                <a:latin typeface="Merriweather"/>
                <a:ea typeface="Merriweather"/>
                <a:cs typeface="Merriweather"/>
                <a:sym typeface="Merriweather"/>
              </a:rPr>
              <a:t>Een levensbedreigende situatie</a:t>
            </a:r>
            <a:endParaRPr b="1" sz="1300">
              <a:latin typeface="Merriweather"/>
              <a:ea typeface="Merriweather"/>
              <a:cs typeface="Merriweather"/>
              <a:sym typeface="Merriweather"/>
            </a:endParaRPr>
          </a:p>
        </p:txBody>
      </p:sp>
      <p:sp>
        <p:nvSpPr>
          <p:cNvPr id="312" name="Google Shape;312;p34"/>
          <p:cNvSpPr txBox="1"/>
          <p:nvPr>
            <p:ph idx="2" type="subTitle"/>
          </p:nvPr>
        </p:nvSpPr>
        <p:spPr>
          <a:xfrm>
            <a:off x="3284763" y="1299800"/>
            <a:ext cx="2469000" cy="395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nl" sz="1300">
                <a:latin typeface="Merriweather"/>
                <a:ea typeface="Merriweather"/>
                <a:cs typeface="Merriweather"/>
                <a:sym typeface="Merriweather"/>
              </a:rPr>
              <a:t>Fysieke integriteit van het lichaam wordt aangetast</a:t>
            </a:r>
            <a:endParaRPr b="1" sz="1300">
              <a:latin typeface="Merriweather"/>
              <a:ea typeface="Merriweather"/>
              <a:cs typeface="Merriweather"/>
              <a:sym typeface="Merriweather"/>
            </a:endParaRPr>
          </a:p>
        </p:txBody>
      </p:sp>
      <p:sp>
        <p:nvSpPr>
          <p:cNvPr id="313" name="Google Shape;313;p34"/>
          <p:cNvSpPr txBox="1"/>
          <p:nvPr>
            <p:ph type="title"/>
          </p:nvPr>
        </p:nvSpPr>
        <p:spPr>
          <a:xfrm>
            <a:off x="383075" y="402450"/>
            <a:ext cx="7753500" cy="63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nl">
                <a:solidFill>
                  <a:schemeClr val="dk2"/>
                </a:solidFill>
                <a:latin typeface="Merriweather"/>
                <a:ea typeface="Merriweather"/>
                <a:cs typeface="Merriweather"/>
                <a:sym typeface="Merriweather"/>
              </a:rPr>
              <a:t>Kanker als traumatische levensgebeurtenis</a:t>
            </a:r>
            <a:endParaRPr b="1">
              <a:solidFill>
                <a:schemeClr val="dk2"/>
              </a:solidFill>
              <a:latin typeface="Merriweather"/>
              <a:ea typeface="Merriweather"/>
              <a:cs typeface="Merriweather"/>
              <a:sym typeface="Merriweather"/>
            </a:endParaRPr>
          </a:p>
        </p:txBody>
      </p:sp>
      <p:sp>
        <p:nvSpPr>
          <p:cNvPr id="314" name="Google Shape;314;p34"/>
          <p:cNvSpPr txBox="1"/>
          <p:nvPr>
            <p:ph idx="3" type="subTitle"/>
          </p:nvPr>
        </p:nvSpPr>
        <p:spPr>
          <a:xfrm>
            <a:off x="6690275" y="1299800"/>
            <a:ext cx="2235600" cy="395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nl" sz="1300">
                <a:latin typeface="Merriweather"/>
                <a:ea typeface="Merriweather"/>
                <a:cs typeface="Merriweather"/>
                <a:sym typeface="Merriweather"/>
              </a:rPr>
              <a:t>Gevoelens van weinig tot geen controle</a:t>
            </a:r>
            <a:endParaRPr b="1" sz="1300">
              <a:latin typeface="Merriweather"/>
              <a:ea typeface="Merriweather"/>
              <a:cs typeface="Merriweather"/>
              <a:sym typeface="Merriweather"/>
            </a:endParaRPr>
          </a:p>
        </p:txBody>
      </p:sp>
      <p:pic>
        <p:nvPicPr>
          <p:cNvPr id="315" name="Google Shape;315;p34"/>
          <p:cNvPicPr preferRelativeResize="0"/>
          <p:nvPr>
            <p:ph idx="2" type="pic"/>
          </p:nvPr>
        </p:nvPicPr>
        <p:blipFill rotWithShape="1">
          <a:blip r:embed="rId3">
            <a:alphaModFix/>
          </a:blip>
          <a:srcRect b="258" l="0" r="0" t="258"/>
          <a:stretch/>
        </p:blipFill>
        <p:spPr>
          <a:xfrm>
            <a:off x="2609325" y="2365671"/>
            <a:ext cx="3819900" cy="2532900"/>
          </a:xfrm>
          <a:prstGeom prst="roundRect">
            <a:avLst>
              <a:gd fmla="val 16667" name="adj"/>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5"/>
          <p:cNvSpPr txBox="1"/>
          <p:nvPr>
            <p:ph type="title"/>
          </p:nvPr>
        </p:nvSpPr>
        <p:spPr>
          <a:xfrm>
            <a:off x="383075" y="349825"/>
            <a:ext cx="7753500" cy="717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nl">
                <a:solidFill>
                  <a:schemeClr val="dk2"/>
                </a:solidFill>
                <a:latin typeface="Merriweather"/>
                <a:ea typeface="Merriweather"/>
                <a:cs typeface="Merriweather"/>
                <a:sym typeface="Merriweather"/>
              </a:rPr>
              <a:t>Rouw en verlies</a:t>
            </a:r>
            <a:endParaRPr b="1">
              <a:solidFill>
                <a:schemeClr val="dk2"/>
              </a:solidFill>
              <a:latin typeface="Merriweather"/>
              <a:ea typeface="Merriweather"/>
              <a:cs typeface="Merriweather"/>
              <a:sym typeface="Merriweather"/>
            </a:endParaRPr>
          </a:p>
        </p:txBody>
      </p:sp>
      <p:pic>
        <p:nvPicPr>
          <p:cNvPr id="321" name="Google Shape;321;p35"/>
          <p:cNvPicPr preferRelativeResize="0"/>
          <p:nvPr>
            <p:ph idx="2" type="pic"/>
          </p:nvPr>
        </p:nvPicPr>
        <p:blipFill rotWithShape="1">
          <a:blip r:embed="rId3">
            <a:alphaModFix/>
          </a:blip>
          <a:srcRect b="0" l="6918" r="6918" t="0"/>
          <a:stretch/>
        </p:blipFill>
        <p:spPr>
          <a:xfrm>
            <a:off x="2300550" y="1536250"/>
            <a:ext cx="4542900" cy="3012000"/>
          </a:xfrm>
          <a:prstGeom prst="roundRect">
            <a:avLst>
              <a:gd fmla="val 16667" name="adj"/>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6"/>
          <p:cNvSpPr txBox="1"/>
          <p:nvPr>
            <p:ph type="title"/>
          </p:nvPr>
        </p:nvSpPr>
        <p:spPr>
          <a:xfrm>
            <a:off x="383075" y="361400"/>
            <a:ext cx="7753500" cy="63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nl">
                <a:solidFill>
                  <a:schemeClr val="dk2"/>
                </a:solidFill>
                <a:latin typeface="Merriweather"/>
                <a:ea typeface="Merriweather"/>
                <a:cs typeface="Merriweather"/>
                <a:sym typeface="Merriweather"/>
              </a:rPr>
              <a:t>Rol van de zorgdrager (partner)</a:t>
            </a:r>
            <a:endParaRPr b="1">
              <a:solidFill>
                <a:schemeClr val="dk2"/>
              </a:solidFill>
              <a:latin typeface="Merriweather"/>
              <a:ea typeface="Merriweather"/>
              <a:cs typeface="Merriweather"/>
              <a:sym typeface="Merriweather"/>
            </a:endParaRPr>
          </a:p>
        </p:txBody>
      </p:sp>
      <p:pic>
        <p:nvPicPr>
          <p:cNvPr id="327" name="Google Shape;327;p36"/>
          <p:cNvPicPr preferRelativeResize="0"/>
          <p:nvPr>
            <p:ph idx="2" type="pic"/>
          </p:nvPr>
        </p:nvPicPr>
        <p:blipFill rotWithShape="1">
          <a:blip r:embed="rId3">
            <a:alphaModFix/>
          </a:blip>
          <a:srcRect b="258" l="0" r="0" t="258"/>
          <a:stretch/>
        </p:blipFill>
        <p:spPr>
          <a:xfrm>
            <a:off x="2300550" y="1514525"/>
            <a:ext cx="4542900" cy="3012000"/>
          </a:xfrm>
          <a:prstGeom prst="roundRect">
            <a:avLst>
              <a:gd fmla="val 16667" name="adj"/>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7"/>
          <p:cNvSpPr txBox="1"/>
          <p:nvPr>
            <p:ph type="title"/>
          </p:nvPr>
        </p:nvSpPr>
        <p:spPr>
          <a:xfrm>
            <a:off x="438875" y="380900"/>
            <a:ext cx="7753500" cy="61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dk2"/>
              </a:solidFill>
              <a:latin typeface="Merriweather"/>
              <a:ea typeface="Merriweather"/>
              <a:cs typeface="Merriweather"/>
              <a:sym typeface="Merriweather"/>
            </a:endParaRPr>
          </a:p>
          <a:p>
            <a:pPr indent="0" lvl="0" marL="0" rtl="0" algn="l">
              <a:spcBef>
                <a:spcPts val="0"/>
              </a:spcBef>
              <a:spcAft>
                <a:spcPts val="0"/>
              </a:spcAft>
              <a:buClr>
                <a:schemeClr val="dk1"/>
              </a:buClr>
              <a:buSzPts val="1100"/>
              <a:buFont typeface="Arial"/>
              <a:buNone/>
            </a:pPr>
            <a:r>
              <a:rPr b="1" lang="nl">
                <a:solidFill>
                  <a:schemeClr val="dk2"/>
                </a:solidFill>
                <a:latin typeface="Merriweather"/>
                <a:ea typeface="Merriweather"/>
                <a:cs typeface="Merriweather"/>
                <a:sym typeface="Merriweather"/>
              </a:rPr>
              <a:t>Uitdagingen in communicatie</a:t>
            </a:r>
            <a:endParaRPr b="1">
              <a:solidFill>
                <a:schemeClr val="dk2"/>
              </a:solidFill>
              <a:latin typeface="Merriweather"/>
              <a:ea typeface="Merriweather"/>
              <a:cs typeface="Merriweather"/>
              <a:sym typeface="Merriweather"/>
            </a:endParaRPr>
          </a:p>
          <a:p>
            <a:pPr indent="0" lvl="0" marL="0" rtl="0" algn="l">
              <a:spcBef>
                <a:spcPts val="0"/>
              </a:spcBef>
              <a:spcAft>
                <a:spcPts val="0"/>
              </a:spcAft>
              <a:buNone/>
            </a:pPr>
            <a:r>
              <a:t/>
            </a:r>
            <a:endParaRPr b="1">
              <a:solidFill>
                <a:schemeClr val="dk2"/>
              </a:solidFill>
              <a:latin typeface="Merriweather"/>
              <a:ea typeface="Merriweather"/>
              <a:cs typeface="Merriweather"/>
              <a:sym typeface="Merriweather"/>
            </a:endParaRPr>
          </a:p>
        </p:txBody>
      </p:sp>
      <p:pic>
        <p:nvPicPr>
          <p:cNvPr id="333" name="Google Shape;333;p37"/>
          <p:cNvPicPr preferRelativeResize="0"/>
          <p:nvPr>
            <p:ph idx="2" type="pic"/>
          </p:nvPr>
        </p:nvPicPr>
        <p:blipFill rotWithShape="1">
          <a:blip r:embed="rId3">
            <a:alphaModFix/>
          </a:blip>
          <a:srcRect b="327" l="0" r="0" t="337"/>
          <a:stretch/>
        </p:blipFill>
        <p:spPr>
          <a:xfrm>
            <a:off x="2300550" y="1445850"/>
            <a:ext cx="4542900" cy="3012000"/>
          </a:xfrm>
          <a:prstGeom prst="roundRect">
            <a:avLst>
              <a:gd fmla="val 16667" name="adj"/>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8"/>
          <p:cNvSpPr txBox="1"/>
          <p:nvPr>
            <p:ph idx="4294967295" type="title"/>
          </p:nvPr>
        </p:nvSpPr>
        <p:spPr>
          <a:xfrm>
            <a:off x="632175" y="341600"/>
            <a:ext cx="6902700" cy="72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nl" sz="2400">
                <a:solidFill>
                  <a:schemeClr val="dk2"/>
                </a:solidFill>
                <a:latin typeface="Merriweather"/>
                <a:ea typeface="Merriweather"/>
                <a:cs typeface="Merriweather"/>
                <a:sym typeface="Merriweather"/>
              </a:rPr>
              <a:t>Omgaan met emoties</a:t>
            </a:r>
            <a:endParaRPr b="1" sz="2400">
              <a:solidFill>
                <a:schemeClr val="dk2"/>
              </a:solidFill>
              <a:latin typeface="Merriweather"/>
              <a:ea typeface="Merriweather"/>
              <a:cs typeface="Merriweather"/>
              <a:sym typeface="Merriweather"/>
            </a:endParaRPr>
          </a:p>
        </p:txBody>
      </p:sp>
      <p:sp>
        <p:nvSpPr>
          <p:cNvPr id="339" name="Google Shape;339;p38"/>
          <p:cNvSpPr txBox="1"/>
          <p:nvPr>
            <p:ph idx="4294967295" type="subTitle"/>
          </p:nvPr>
        </p:nvSpPr>
        <p:spPr>
          <a:xfrm>
            <a:off x="642700" y="1144700"/>
            <a:ext cx="3763800" cy="28275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Font typeface="Merriweather"/>
              <a:buChar char="●"/>
            </a:pPr>
            <a:r>
              <a:rPr b="1" lang="nl">
                <a:latin typeface="Merriweather"/>
                <a:ea typeface="Merriweather"/>
                <a:cs typeface="Merriweather"/>
                <a:sym typeface="Merriweather"/>
              </a:rPr>
              <a:t>Is bij iedereen aanwezig</a:t>
            </a:r>
            <a:endParaRPr b="1">
              <a:latin typeface="Merriweather"/>
              <a:ea typeface="Merriweather"/>
              <a:cs typeface="Merriweather"/>
              <a:sym typeface="Merriweather"/>
            </a:endParaRPr>
          </a:p>
          <a:p>
            <a:pPr indent="-311150" lvl="0" marL="457200" rtl="0" algn="l">
              <a:spcBef>
                <a:spcPts val="0"/>
              </a:spcBef>
              <a:spcAft>
                <a:spcPts val="0"/>
              </a:spcAft>
              <a:buSzPts val="1300"/>
              <a:buFont typeface="Merriweather"/>
              <a:buChar char="●"/>
            </a:pPr>
            <a:r>
              <a:rPr b="1" lang="nl">
                <a:latin typeface="Merriweather"/>
                <a:ea typeface="Merriweather"/>
                <a:cs typeface="Merriweather"/>
                <a:sym typeface="Merriweather"/>
              </a:rPr>
              <a:t>Wat is de boodschap</a:t>
            </a:r>
            <a:endParaRPr b="1">
              <a:latin typeface="Merriweather"/>
              <a:ea typeface="Merriweather"/>
              <a:cs typeface="Merriweather"/>
              <a:sym typeface="Merriweather"/>
            </a:endParaRPr>
          </a:p>
          <a:p>
            <a:pPr indent="-311150" lvl="0" marL="457200" rtl="0" algn="l">
              <a:lnSpc>
                <a:spcPct val="110000"/>
              </a:lnSpc>
              <a:spcBef>
                <a:spcPts val="0"/>
              </a:spcBef>
              <a:spcAft>
                <a:spcPts val="0"/>
              </a:spcAft>
              <a:buSzPts val="1300"/>
              <a:buFont typeface="Merriweather"/>
              <a:buChar char="●"/>
            </a:pPr>
            <a:r>
              <a:rPr b="1" lang="nl">
                <a:latin typeface="Merriweather"/>
                <a:ea typeface="Merriweather"/>
                <a:cs typeface="Merriweather"/>
                <a:sym typeface="Merriweather"/>
              </a:rPr>
              <a:t>Open, niet-oordelende communicatie</a:t>
            </a:r>
            <a:endParaRPr b="1">
              <a:latin typeface="Merriweather"/>
              <a:ea typeface="Merriweather"/>
              <a:cs typeface="Merriweather"/>
              <a:sym typeface="Merriweather"/>
            </a:endParaRPr>
          </a:p>
          <a:p>
            <a:pPr indent="-311150" lvl="0" marL="457200" rtl="0" algn="l">
              <a:lnSpc>
                <a:spcPct val="110000"/>
              </a:lnSpc>
              <a:spcBef>
                <a:spcPts val="0"/>
              </a:spcBef>
              <a:spcAft>
                <a:spcPts val="0"/>
              </a:spcAft>
              <a:buSzPts val="1300"/>
              <a:buFont typeface="Merriweather"/>
              <a:buChar char="●"/>
            </a:pPr>
            <a:r>
              <a:rPr b="1" lang="nl">
                <a:latin typeface="Merriweather"/>
                <a:ea typeface="Merriweather"/>
                <a:cs typeface="Merriweather"/>
                <a:sym typeface="Merriweather"/>
              </a:rPr>
              <a:t>Wanneer is het aanwezig</a:t>
            </a:r>
            <a:endParaRPr b="1">
              <a:latin typeface="Merriweather"/>
              <a:ea typeface="Merriweather"/>
              <a:cs typeface="Merriweather"/>
              <a:sym typeface="Merriweather"/>
            </a:endParaRPr>
          </a:p>
          <a:p>
            <a:pPr indent="-311150" lvl="0" marL="457200" rtl="0" algn="l">
              <a:lnSpc>
                <a:spcPct val="110000"/>
              </a:lnSpc>
              <a:spcBef>
                <a:spcPts val="0"/>
              </a:spcBef>
              <a:spcAft>
                <a:spcPts val="0"/>
              </a:spcAft>
              <a:buSzPts val="1300"/>
              <a:buFont typeface="Merriweather"/>
              <a:buChar char="●"/>
            </a:pPr>
            <a:r>
              <a:rPr b="1" lang="nl">
                <a:latin typeface="Merriweather"/>
                <a:ea typeface="Merriweather"/>
                <a:cs typeface="Merriweather"/>
                <a:sym typeface="Merriweather"/>
              </a:rPr>
              <a:t>Wanneer gaat het beter</a:t>
            </a:r>
            <a:endParaRPr b="1">
              <a:latin typeface="Merriweather"/>
              <a:ea typeface="Merriweather"/>
              <a:cs typeface="Merriweather"/>
              <a:sym typeface="Merriweather"/>
            </a:endParaRPr>
          </a:p>
          <a:p>
            <a:pPr indent="-311150" lvl="0" marL="457200" rtl="0" algn="l">
              <a:lnSpc>
                <a:spcPct val="110000"/>
              </a:lnSpc>
              <a:spcBef>
                <a:spcPts val="0"/>
              </a:spcBef>
              <a:spcAft>
                <a:spcPts val="0"/>
              </a:spcAft>
              <a:buSzPts val="1300"/>
              <a:buFont typeface="Merriweather"/>
              <a:buChar char="●"/>
            </a:pPr>
            <a:r>
              <a:rPr b="1" lang="nl">
                <a:latin typeface="Merriweather"/>
                <a:ea typeface="Merriweather"/>
                <a:cs typeface="Merriweather"/>
                <a:sym typeface="Merriweather"/>
              </a:rPr>
              <a:t>Zelfzorgplan</a:t>
            </a:r>
            <a:endParaRPr b="1">
              <a:latin typeface="Merriweather"/>
              <a:ea typeface="Merriweather"/>
              <a:cs typeface="Merriweather"/>
              <a:sym typeface="Merriweather"/>
            </a:endParaRPr>
          </a:p>
          <a:p>
            <a:pPr indent="0" lvl="0" marL="457200" rtl="0" algn="l">
              <a:lnSpc>
                <a:spcPct val="110000"/>
              </a:lnSpc>
              <a:spcBef>
                <a:spcPts val="1200"/>
              </a:spcBef>
              <a:spcAft>
                <a:spcPts val="1200"/>
              </a:spcAft>
              <a:buNone/>
            </a:pPr>
            <a:r>
              <a:t/>
            </a:r>
            <a:endParaRPr b="1">
              <a:latin typeface="Merriweather"/>
              <a:ea typeface="Merriweather"/>
              <a:cs typeface="Merriweather"/>
              <a:sym typeface="Merriweather"/>
            </a:endParaRPr>
          </a:p>
        </p:txBody>
      </p:sp>
      <p:pic>
        <p:nvPicPr>
          <p:cNvPr id="340" name="Google Shape;340;p38"/>
          <p:cNvPicPr preferRelativeResize="0"/>
          <p:nvPr>
            <p:ph idx="2" type="pic"/>
          </p:nvPr>
        </p:nvPicPr>
        <p:blipFill rotWithShape="1">
          <a:blip r:embed="rId3">
            <a:alphaModFix/>
          </a:blip>
          <a:srcRect b="0" l="11077" r="11077" t="0"/>
          <a:stretch/>
        </p:blipFill>
        <p:spPr>
          <a:xfrm>
            <a:off x="4754900" y="1311225"/>
            <a:ext cx="3977100" cy="3066000"/>
          </a:xfrm>
          <a:prstGeom prst="roundRect">
            <a:avLst>
              <a:gd fmla="val 16667" name="adj"/>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9"/>
          <p:cNvSpPr txBox="1"/>
          <p:nvPr>
            <p:ph type="title"/>
          </p:nvPr>
        </p:nvSpPr>
        <p:spPr>
          <a:xfrm>
            <a:off x="632175" y="797050"/>
            <a:ext cx="7679700" cy="726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nl" sz="2400">
                <a:solidFill>
                  <a:schemeClr val="dk2"/>
                </a:solidFill>
                <a:latin typeface="Merriweather"/>
                <a:ea typeface="Merriweather"/>
                <a:cs typeface="Merriweather"/>
                <a:sym typeface="Merriweather"/>
              </a:rPr>
              <a:t>Coping </a:t>
            </a:r>
            <a:endParaRPr b="1" sz="2400">
              <a:solidFill>
                <a:schemeClr val="dk2"/>
              </a:solidFill>
              <a:latin typeface="Merriweather"/>
              <a:ea typeface="Merriweather"/>
              <a:cs typeface="Merriweather"/>
              <a:sym typeface="Merriweather"/>
            </a:endParaRPr>
          </a:p>
        </p:txBody>
      </p:sp>
      <p:pic>
        <p:nvPicPr>
          <p:cNvPr id="346" name="Google Shape;346;p39"/>
          <p:cNvPicPr preferRelativeResize="0"/>
          <p:nvPr>
            <p:ph idx="2" type="pic"/>
          </p:nvPr>
        </p:nvPicPr>
        <p:blipFill rotWithShape="1">
          <a:blip r:embed="rId3">
            <a:alphaModFix/>
          </a:blip>
          <a:srcRect b="258" l="15490" r="17390" t="258"/>
          <a:stretch/>
        </p:blipFill>
        <p:spPr>
          <a:xfrm>
            <a:off x="4932000" y="1610925"/>
            <a:ext cx="3358200" cy="3317700"/>
          </a:xfrm>
          <a:prstGeom prst="roundRect">
            <a:avLst>
              <a:gd fmla="val 16667" name="adj"/>
            </a:avLst>
          </a:prstGeom>
          <a:noFill/>
          <a:ln>
            <a:noFill/>
          </a:ln>
          <a:effectLst>
            <a:outerShdw blurRad="57150" rotWithShape="0" algn="bl" dir="5400000" dist="19050">
              <a:srgbClr val="000000">
                <a:alpha val="50000"/>
              </a:srgbClr>
            </a:outerShdw>
          </a:effectLst>
        </p:spPr>
      </p:pic>
      <p:pic>
        <p:nvPicPr>
          <p:cNvPr id="347" name="Google Shape;347;p39"/>
          <p:cNvPicPr preferRelativeResize="0"/>
          <p:nvPr>
            <p:ph idx="3" type="pic"/>
          </p:nvPr>
        </p:nvPicPr>
        <p:blipFill rotWithShape="1">
          <a:blip r:embed="rId4">
            <a:alphaModFix/>
          </a:blip>
          <a:srcRect b="0" l="13836" r="29432" t="0"/>
          <a:stretch/>
        </p:blipFill>
        <p:spPr>
          <a:xfrm>
            <a:off x="642704" y="1610925"/>
            <a:ext cx="3358200" cy="3317700"/>
          </a:xfrm>
          <a:prstGeom prst="roundRect">
            <a:avLst>
              <a:gd fmla="val 16667" name="adj"/>
            </a:avLst>
          </a:prstGeom>
          <a:noFill/>
          <a:ln>
            <a:noFill/>
          </a:ln>
          <a:effectLst>
            <a:outerShdw blurRad="57150" rotWithShape="0" algn="bl" dir="5400000" dist="19050">
              <a:srgbClr val="434343">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0"/>
          <p:cNvSpPr txBox="1"/>
          <p:nvPr>
            <p:ph idx="1" type="body"/>
          </p:nvPr>
        </p:nvSpPr>
        <p:spPr>
          <a:xfrm>
            <a:off x="153400" y="858400"/>
            <a:ext cx="9144000" cy="1403700"/>
          </a:xfrm>
          <a:prstGeom prst="rect">
            <a:avLst/>
          </a:prstGeom>
        </p:spPr>
        <p:txBody>
          <a:bodyPr anchorCtr="0" anchor="t" bIns="91425" lIns="91425" spcFirstLastPara="1" rIns="91425" wrap="square" tIns="91425">
            <a:spAutoFit/>
          </a:bodyPr>
          <a:lstStyle/>
          <a:p>
            <a:pPr indent="0" lvl="0" marL="457200" rtl="0" algn="l">
              <a:spcBef>
                <a:spcPts val="0"/>
              </a:spcBef>
              <a:spcAft>
                <a:spcPts val="0"/>
              </a:spcAft>
              <a:buNone/>
            </a:pPr>
            <a:r>
              <a:rPr b="1" lang="nl" sz="2400">
                <a:latin typeface="Merriweather"/>
                <a:ea typeface="Merriweather"/>
                <a:cs typeface="Merriweather"/>
                <a:sym typeface="Merriweather"/>
              </a:rPr>
              <a:t>Oplossingsgericht cognitieve systeemtherapie</a:t>
            </a:r>
            <a:endParaRPr b="1" sz="2400">
              <a:latin typeface="Merriweather"/>
              <a:ea typeface="Merriweather"/>
              <a:cs typeface="Merriweather"/>
              <a:sym typeface="Merriweather"/>
            </a:endParaRPr>
          </a:p>
          <a:p>
            <a:pPr indent="0" lvl="0" marL="0" rtl="0" algn="l">
              <a:spcBef>
                <a:spcPts val="0"/>
              </a:spcBef>
              <a:spcAft>
                <a:spcPts val="0"/>
              </a:spcAft>
              <a:buNone/>
            </a:pPr>
            <a:r>
              <a:t/>
            </a:r>
            <a:endParaRPr b="1" i="1" sz="2400">
              <a:latin typeface="Merriweather"/>
              <a:ea typeface="Merriweather"/>
              <a:cs typeface="Merriweather"/>
              <a:sym typeface="Merriweather"/>
            </a:endParaRPr>
          </a:p>
          <a:p>
            <a:pPr indent="0" lvl="0" marL="0" rtl="0" algn="l">
              <a:spcBef>
                <a:spcPts val="0"/>
              </a:spcBef>
              <a:spcAft>
                <a:spcPts val="0"/>
              </a:spcAft>
              <a:buNone/>
            </a:pPr>
            <a:r>
              <a:t/>
            </a:r>
            <a:endParaRPr b="1" i="1" sz="2400">
              <a:latin typeface="Merriweather"/>
              <a:ea typeface="Merriweather"/>
              <a:cs typeface="Merriweather"/>
              <a:sym typeface="Merriweather"/>
            </a:endParaRPr>
          </a:p>
        </p:txBody>
      </p:sp>
      <p:pic>
        <p:nvPicPr>
          <p:cNvPr id="353" name="Google Shape;353;p40"/>
          <p:cNvPicPr preferRelativeResize="0"/>
          <p:nvPr>
            <p:ph idx="2" type="pic"/>
          </p:nvPr>
        </p:nvPicPr>
        <p:blipFill rotWithShape="1">
          <a:blip r:embed="rId3">
            <a:alphaModFix/>
          </a:blip>
          <a:srcRect b="0" l="0" r="0" t="0"/>
          <a:stretch/>
        </p:blipFill>
        <p:spPr>
          <a:xfrm>
            <a:off x="1518000" y="2148700"/>
            <a:ext cx="6108000" cy="1977000"/>
          </a:xfrm>
          <a:prstGeom prst="roundRect">
            <a:avLst>
              <a:gd fmla="val 16667" name="adj"/>
            </a:avLst>
          </a:prstGeom>
          <a:noFill/>
          <a:ln>
            <a:noFill/>
          </a:ln>
          <a:effectLst>
            <a:outerShdw blurRad="57150"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Monochrome - v1">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